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3" r:id="rId4"/>
    <p:sldId id="266" r:id="rId5"/>
    <p:sldId id="275" r:id="rId6"/>
    <p:sldId id="270" r:id="rId7"/>
    <p:sldId id="272" r:id="rId8"/>
    <p:sldId id="273" r:id="rId9"/>
    <p:sldId id="27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22564729" TargetMode="External"/><Relationship Id="rId2" Type="http://schemas.openxmlformats.org/officeDocument/2006/relationships/hyperlink" Target="https://www.youtube.com/watch?v=pn4YoQqKhG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 smtClean="0"/>
              <a:t>FUNCIONES DE LOS ORGANELOS DE LAS CÉLULAS</a:t>
            </a:r>
            <a:r>
              <a:rPr lang="es-CL" sz="3600" dirty="0" smtClean="0"/>
              <a:t>  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Profesora: </a:t>
            </a:r>
            <a:r>
              <a:rPr lang="es-CL" dirty="0"/>
              <a:t>M</a:t>
            </a:r>
            <a:r>
              <a:rPr lang="es-CL" dirty="0" smtClean="0"/>
              <a:t>irta </a:t>
            </a:r>
            <a:r>
              <a:rPr lang="es-CL" dirty="0" err="1"/>
              <a:t>Q</a:t>
            </a:r>
            <a:r>
              <a:rPr lang="es-CL" dirty="0" err="1" smtClean="0"/>
              <a:t>uilodran</a:t>
            </a:r>
            <a:r>
              <a:rPr lang="es-CL" dirty="0" smtClean="0"/>
              <a:t> Medina</a:t>
            </a:r>
          </a:p>
          <a:p>
            <a:r>
              <a:rPr lang="es-CL" dirty="0" smtClean="0"/>
              <a:t>Asignatura: Ciencias </a:t>
            </a:r>
            <a:r>
              <a:rPr lang="es-CL" dirty="0"/>
              <a:t>N</a:t>
            </a:r>
            <a:r>
              <a:rPr lang="es-CL" dirty="0" smtClean="0"/>
              <a:t>aturales.</a:t>
            </a:r>
          </a:p>
          <a:p>
            <a:r>
              <a:rPr lang="es-CL" dirty="0" smtClean="0"/>
              <a:t>Curso: 8°año A-B</a:t>
            </a:r>
          </a:p>
          <a:p>
            <a:r>
              <a:rPr lang="es-CL" dirty="0" smtClean="0"/>
              <a:t>Apoyo guía n°16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8602" y="-3190166"/>
            <a:ext cx="8632684" cy="8699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02" y="221791"/>
            <a:ext cx="95105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 MODO DE SUGENERNCIA TE DEJO VIDEOS.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VIDEO </a:t>
            </a:r>
          </a:p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www.youtube.com/watch?v=pn4YoQqKhGs</a:t>
            </a:r>
            <a:endParaRPr lang="es-CL" dirty="0" smtClean="0"/>
          </a:p>
          <a:p>
            <a:r>
              <a:rPr lang="es-CL" smtClean="0"/>
              <a:t>EXPLICACION DE LA CLASE.</a:t>
            </a:r>
            <a:endParaRPr lang="es-CL" dirty="0" smtClean="0"/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vimeo.com/422564729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919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2" y="1264178"/>
            <a:ext cx="7714445" cy="771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2317749"/>
            <a:ext cx="5325835" cy="382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936" y="2317749"/>
            <a:ext cx="3836408" cy="38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5272823" cy="53027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25" y="982132"/>
            <a:ext cx="4893972" cy="53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4708292" cy="53156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95" y="982132"/>
            <a:ext cx="5522898" cy="28428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93" y="3825025"/>
            <a:ext cx="5522899" cy="2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FUNCIONES DE LOS ORGANELOS.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441553"/>
            <a:ext cx="4533475" cy="37403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545" y="2441553"/>
            <a:ext cx="5067721" cy="37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126" y="879101"/>
            <a:ext cx="5015246" cy="53027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72" y="879101"/>
            <a:ext cx="5590502" cy="53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156" y="982132"/>
            <a:ext cx="5208430" cy="5277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38" y="982132"/>
            <a:ext cx="5229894" cy="52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4925094" cy="52126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6" y="982132"/>
            <a:ext cx="5197564" cy="52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" y="982132"/>
            <a:ext cx="5762625" cy="534139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22749" y="982132"/>
            <a:ext cx="4506367" cy="53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957</TotalTime>
  <Words>49</Words>
  <Application>Microsoft Office PowerPoint</Application>
  <PresentationFormat>Panorámica</PresentationFormat>
  <Paragraphs>11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FUNCIONES DE LOS ORGANELOS DE LAS CÉLULAS  </vt:lpstr>
      <vt:lpstr>Presentación de PowerPoint</vt:lpstr>
      <vt:lpstr>Presentación de PowerPoint</vt:lpstr>
      <vt:lpstr>Presentación de PowerPoint</vt:lpstr>
      <vt:lpstr>FUNCIONES DE LOS ORGANELOS.</vt:lpstr>
      <vt:lpstr>Presentación de PowerPoint</vt:lpstr>
      <vt:lpstr>Presentación de PowerPoint</vt:lpstr>
      <vt:lpstr>Presentación de PowerPoint</vt:lpstr>
      <vt:lpstr>Presentación de PowerPoint</vt:lpstr>
      <vt:lpstr>A MODO DE SUGENERNCIA TE DEJO VIDEOS.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Usuario1</cp:lastModifiedBy>
  <cp:revision>39</cp:revision>
  <dcterms:created xsi:type="dcterms:W3CDTF">2020-06-09T05:32:27Z</dcterms:created>
  <dcterms:modified xsi:type="dcterms:W3CDTF">2020-08-15T02:47:56Z</dcterms:modified>
</cp:coreProperties>
</file>