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6" r:id="rId5"/>
    <p:sldId id="265" r:id="rId6"/>
    <p:sldId id="267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400" dirty="0" smtClean="0"/>
              <a:t>RESUMEN DE CÉLULAS Y TEJIDOS.</a:t>
            </a:r>
            <a:endParaRPr lang="es-CL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Profesora: </a:t>
            </a:r>
            <a:r>
              <a:rPr lang="es-CL" dirty="0"/>
              <a:t>M</a:t>
            </a:r>
            <a:r>
              <a:rPr lang="es-CL" dirty="0" smtClean="0"/>
              <a:t>irta </a:t>
            </a:r>
            <a:r>
              <a:rPr lang="es-CL" dirty="0" err="1"/>
              <a:t>Q</a:t>
            </a:r>
            <a:r>
              <a:rPr lang="es-CL" dirty="0" err="1" smtClean="0"/>
              <a:t>uilodran</a:t>
            </a:r>
            <a:r>
              <a:rPr lang="es-CL" dirty="0" smtClean="0"/>
              <a:t> Medina</a:t>
            </a:r>
          </a:p>
          <a:p>
            <a:r>
              <a:rPr lang="es-CL" dirty="0" smtClean="0"/>
              <a:t>Asignatura: Ciencias </a:t>
            </a:r>
            <a:r>
              <a:rPr lang="es-CL" dirty="0"/>
              <a:t>N</a:t>
            </a:r>
            <a:r>
              <a:rPr lang="es-CL" dirty="0" smtClean="0"/>
              <a:t>aturales.</a:t>
            </a:r>
          </a:p>
          <a:p>
            <a:r>
              <a:rPr lang="es-CL" dirty="0" smtClean="0"/>
              <a:t>Curso: 8°año A-B</a:t>
            </a:r>
          </a:p>
          <a:p>
            <a:r>
              <a:rPr lang="es-CL" dirty="0" smtClean="0"/>
              <a:t>Apoyo guía n°14.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7733"/>
          </a:xfrm>
        </p:spPr>
        <p:txBody>
          <a:bodyPr/>
          <a:lstStyle/>
          <a:p>
            <a:r>
              <a:rPr lang="es-CL" dirty="0"/>
              <a:t>Células Procariontes (bacterias) - Eucariontes (animal y vegetal</a:t>
            </a:r>
            <a:r>
              <a:rPr lang="es-CL" dirty="0" smtClean="0"/>
              <a:t>).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128" y="2557463"/>
            <a:ext cx="8525744" cy="36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338" y="647281"/>
            <a:ext cx="4505260" cy="57148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13" y="647281"/>
            <a:ext cx="5224725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697728"/>
            <a:ext cx="4593500" cy="5535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902" y="697727"/>
            <a:ext cx="513327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TEJIDOS Y NIVELES DE ORGANIZACIÓN.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250" y="2285999"/>
            <a:ext cx="4023573" cy="3827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23" y="2285999"/>
            <a:ext cx="6011177" cy="38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/>
              <a:t>TEJIDOS CONECTIVOS O CONJUNTIVO.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85999"/>
            <a:ext cx="4974279" cy="3844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01" y="2886180"/>
            <a:ext cx="3304318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8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4281150" cy="51224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52" y="982132"/>
            <a:ext cx="5572227" cy="51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 ADJUNTO ALGUNOS VIDEOS A MODO DE SUGERENCIA.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VIDEO 2. CELULA</a:t>
            </a:r>
          </a:p>
          <a:p>
            <a:r>
              <a:rPr lang="es-CL" dirty="0"/>
              <a:t>Las células procariotas y eucariotas.</a:t>
            </a:r>
          </a:p>
          <a:p>
            <a:r>
              <a:rPr lang="es-CL" dirty="0"/>
              <a:t>https://www.youtube.com/watch?v=FJx0auAdQsw</a:t>
            </a:r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657" y="4540222"/>
            <a:ext cx="1362075" cy="11811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61375" y="2690336"/>
            <a:ext cx="748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VIDEO 1</a:t>
            </a:r>
            <a:r>
              <a:rPr lang="es-CL" dirty="0" smtClean="0"/>
              <a:t> </a:t>
            </a:r>
            <a:r>
              <a:rPr lang="es-CL" dirty="0"/>
              <a:t>: TEJIDOS</a:t>
            </a:r>
          </a:p>
          <a:p>
            <a:r>
              <a:rPr lang="es-CL" dirty="0"/>
              <a:t>https://www.youtube.com/watch?v=2Dmk9_d1W4Y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16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76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RESUMEN DE CÉLULAS Y TEJIDOS.</vt:lpstr>
      <vt:lpstr>Células Procariontes (bacterias) - Eucariontes (animal y vegetal).</vt:lpstr>
      <vt:lpstr>Presentación de PowerPoint</vt:lpstr>
      <vt:lpstr>Presentación de PowerPoint</vt:lpstr>
      <vt:lpstr>TEJIDOS Y NIVELES DE ORGANIZACIÓN.</vt:lpstr>
      <vt:lpstr>TEJIDOS CONECTIVOS O CONJUNTIVO.</vt:lpstr>
      <vt:lpstr>Presentación de PowerPoint</vt:lpstr>
      <vt:lpstr>TE ADJUNTO ALGUNOS VIDEOS A MODO DE SUGERENCIA.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Usuario1</cp:lastModifiedBy>
  <cp:revision>25</cp:revision>
  <dcterms:created xsi:type="dcterms:W3CDTF">2020-06-09T05:32:27Z</dcterms:created>
  <dcterms:modified xsi:type="dcterms:W3CDTF">2020-07-01T17:45:37Z</dcterms:modified>
</cp:coreProperties>
</file>