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gU6BdusNw" TargetMode="External"/><Relationship Id="rId2" Type="http://schemas.openxmlformats.org/officeDocument/2006/relationships/hyperlink" Target="https://www.youtube.com/watch?v=FJx0auAdQs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000" dirty="0" smtClean="0"/>
              <a:t>CÉLULAS PROCARIONTES Y EUCARIONTES SUS DIFERENCIAS</a:t>
            </a:r>
            <a:r>
              <a:rPr lang="es-CL" sz="4400" dirty="0" smtClean="0"/>
              <a:t>.</a:t>
            </a:r>
            <a:endParaRPr lang="es-CL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 smtClean="0"/>
              <a:t>Profesora: </a:t>
            </a:r>
            <a:r>
              <a:rPr lang="es-CL" dirty="0"/>
              <a:t>M</a:t>
            </a:r>
            <a:r>
              <a:rPr lang="es-CL" dirty="0" smtClean="0"/>
              <a:t>irta </a:t>
            </a:r>
            <a:r>
              <a:rPr lang="es-CL" dirty="0" err="1"/>
              <a:t>Q</a:t>
            </a:r>
            <a:r>
              <a:rPr lang="es-CL" dirty="0" err="1" smtClean="0"/>
              <a:t>uilodran</a:t>
            </a:r>
            <a:r>
              <a:rPr lang="es-CL" dirty="0" smtClean="0"/>
              <a:t> Medina</a:t>
            </a:r>
          </a:p>
          <a:p>
            <a:r>
              <a:rPr lang="es-CL" dirty="0" smtClean="0"/>
              <a:t>Asignatura: ciencias naturales.</a:t>
            </a:r>
          </a:p>
          <a:p>
            <a:r>
              <a:rPr lang="es-CL" dirty="0" smtClean="0"/>
              <a:t>Curso: 8°año A-B</a:t>
            </a:r>
          </a:p>
          <a:p>
            <a:r>
              <a:rPr lang="es-CL" dirty="0" smtClean="0"/>
              <a:t>Apoyo guía </a:t>
            </a:r>
            <a:r>
              <a:rPr lang="es-CL" dirty="0" smtClean="0"/>
              <a:t>n°11.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8602" y="-3190166"/>
            <a:ext cx="8632684" cy="8699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02" y="221791"/>
            <a:ext cx="95105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77733"/>
          </a:xfrm>
        </p:spPr>
        <p:txBody>
          <a:bodyPr/>
          <a:lstStyle/>
          <a:p>
            <a:r>
              <a:rPr lang="es-CL" sz="4000" dirty="0" smtClean="0"/>
              <a:t>Células </a:t>
            </a:r>
            <a:r>
              <a:rPr lang="es-CL" sz="4000" dirty="0" smtClean="0"/>
              <a:t>P</a:t>
            </a:r>
            <a:r>
              <a:rPr lang="es-CL" sz="4000" dirty="0" smtClean="0"/>
              <a:t>rocariontes (bacterias) - Eucariontes (animal y vegetal)</a:t>
            </a:r>
            <a:r>
              <a:rPr lang="es-CL" dirty="0" smtClean="0"/>
              <a:t>. 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6" y="2311758"/>
            <a:ext cx="10006884" cy="38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751" y="647281"/>
            <a:ext cx="5745049" cy="5534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47281"/>
            <a:ext cx="5135449" cy="55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146" y="711676"/>
            <a:ext cx="5221308" cy="55732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36" y="711676"/>
            <a:ext cx="5616418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442" y="708337"/>
            <a:ext cx="5277082" cy="54348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23" y="708337"/>
            <a:ext cx="5563673" cy="54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3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708" y="627061"/>
            <a:ext cx="5362210" cy="55676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60" y="627061"/>
            <a:ext cx="5537916" cy="55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TE ADJUNTO ALGUNOS VIDEOS A MODO DE SUGERENCIA.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Las células procariotas y </a:t>
            </a:r>
            <a:r>
              <a:rPr lang="es-CL" dirty="0" smtClean="0"/>
              <a:t>eucariotas.</a:t>
            </a:r>
            <a:endParaRPr lang="es-CL" dirty="0" smtClean="0"/>
          </a:p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www.youtube.com/watch?v=FJx0auAdQsw</a:t>
            </a:r>
            <a:endParaRPr lang="es-CL" dirty="0" smtClean="0"/>
          </a:p>
          <a:p>
            <a:r>
              <a:rPr lang="es-CL" dirty="0" smtClean="0"/>
              <a:t>Documental de células y su función.</a:t>
            </a:r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www.youtube.com/watch?v=pggU6BdusNw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321" y="4694768"/>
            <a:ext cx="13620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59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65</Words>
  <Application>Microsoft Office PowerPoint</Application>
  <PresentationFormat>Panorámica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CÉLULAS PROCARIONTES Y EUCARIONTES SUS DIFERENCIAS.</vt:lpstr>
      <vt:lpstr>Células Procariontes (bacterias) - Eucariontes (animal y vegetal). </vt:lpstr>
      <vt:lpstr>Presentación de PowerPoint</vt:lpstr>
      <vt:lpstr>Presentación de PowerPoint</vt:lpstr>
      <vt:lpstr>Presentación de PowerPoint</vt:lpstr>
      <vt:lpstr>Presentación de PowerPoint</vt:lpstr>
      <vt:lpstr>TE ADJUNTO ALGUNOS VIDEOS A MODO DE SUGERENCIA.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Usuario1</cp:lastModifiedBy>
  <cp:revision>9</cp:revision>
  <dcterms:created xsi:type="dcterms:W3CDTF">2020-06-09T05:32:27Z</dcterms:created>
  <dcterms:modified xsi:type="dcterms:W3CDTF">2020-06-12T02:21:39Z</dcterms:modified>
</cp:coreProperties>
</file>