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  <p:sldId id="257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9BA6qeyb3K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TEORÍA </a:t>
            </a:r>
            <a:r>
              <a:rPr lang="es-CL" dirty="0" smtClean="0"/>
              <a:t>CELULAR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CL" dirty="0" smtClean="0"/>
              <a:t>Profesora: </a:t>
            </a:r>
            <a:r>
              <a:rPr lang="es-CL" dirty="0"/>
              <a:t>M</a:t>
            </a:r>
            <a:r>
              <a:rPr lang="es-CL" dirty="0" smtClean="0"/>
              <a:t>irta </a:t>
            </a:r>
            <a:r>
              <a:rPr lang="es-CL" dirty="0" err="1"/>
              <a:t>Q</a:t>
            </a:r>
            <a:r>
              <a:rPr lang="es-CL" dirty="0" err="1" smtClean="0"/>
              <a:t>uilodran</a:t>
            </a:r>
            <a:r>
              <a:rPr lang="es-CL" dirty="0" smtClean="0"/>
              <a:t> Medina</a:t>
            </a:r>
          </a:p>
          <a:p>
            <a:r>
              <a:rPr lang="es-CL" dirty="0" smtClean="0"/>
              <a:t>Asignatura: ciencias naturales.</a:t>
            </a:r>
          </a:p>
          <a:p>
            <a:r>
              <a:rPr lang="es-CL" dirty="0" smtClean="0"/>
              <a:t>Curso: 8°año A-B</a:t>
            </a:r>
          </a:p>
          <a:p>
            <a:r>
              <a:rPr lang="es-CL" dirty="0" smtClean="0"/>
              <a:t>Apoyo guía n°10.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8602" y="-3190166"/>
            <a:ext cx="8632684" cy="86997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2802" y="221791"/>
            <a:ext cx="951058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2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Mapa conceptual de la célula.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0219" y="2016550"/>
            <a:ext cx="6851561" cy="403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5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477733"/>
          </a:xfrm>
        </p:spPr>
        <p:txBody>
          <a:bodyPr/>
          <a:lstStyle/>
          <a:p>
            <a:r>
              <a:rPr lang="es-CL" dirty="0" smtClean="0"/>
              <a:t>Científicos de la teoría celular.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228045"/>
            <a:ext cx="9691348" cy="378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34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1110921"/>
            <a:ext cx="9896339" cy="484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90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982133"/>
            <a:ext cx="9601195" cy="49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6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825" y="780179"/>
            <a:ext cx="5197095" cy="544031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920" y="780179"/>
            <a:ext cx="5125457" cy="544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35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Observa este documental de la generación espontanea.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</a:t>
            </a:r>
            <a:r>
              <a:rPr lang="es-CL" dirty="0" smtClean="0">
                <a:hlinkClick r:id="rId2"/>
              </a:rPr>
              <a:t>www.youtube.com/watch?v=9BA6qeyb3KM</a:t>
            </a:r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774" y="3625850"/>
            <a:ext cx="136207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595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</TotalTime>
  <Words>43</Words>
  <Application>Microsoft Office PowerPoint</Application>
  <PresentationFormat>Panorámica</PresentationFormat>
  <Paragraphs>12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Orgánico</vt:lpstr>
      <vt:lpstr>TEORÍA CELULAR</vt:lpstr>
      <vt:lpstr>Mapa conceptual de la célula.</vt:lpstr>
      <vt:lpstr>Científicos de la teoría celular.</vt:lpstr>
      <vt:lpstr>Presentación de PowerPoint</vt:lpstr>
      <vt:lpstr>Presentación de PowerPoint</vt:lpstr>
      <vt:lpstr>Presentación de PowerPoint</vt:lpstr>
      <vt:lpstr>Observa este documental de la generación espontanea.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Usuario1</dc:creator>
  <cp:lastModifiedBy>Usuario1</cp:lastModifiedBy>
  <cp:revision>5</cp:revision>
  <dcterms:created xsi:type="dcterms:W3CDTF">2020-06-09T05:32:27Z</dcterms:created>
  <dcterms:modified xsi:type="dcterms:W3CDTF">2020-06-10T03:12:08Z</dcterms:modified>
</cp:coreProperties>
</file>