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71" r:id="rId4"/>
    <p:sldId id="272" r:id="rId5"/>
    <p:sldId id="273" r:id="rId6"/>
    <p:sldId id="27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8" d="100"/>
          <a:sy n="68" d="100"/>
        </p:scale>
        <p:origin x="81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2000" b="1" dirty="0" smtClean="0"/>
              <a:t>PROFESORA MIRTA QUILODRAN MEDINA.</a:t>
            </a:r>
            <a:br>
              <a:rPr lang="es-CL" sz="2000" b="1" dirty="0" smtClean="0"/>
            </a:br>
            <a:r>
              <a:rPr lang="es-CL" sz="2000" b="1" dirty="0" smtClean="0"/>
              <a:t>MENCION EN CIENCIAS NATURALES </a:t>
            </a:r>
            <a:br>
              <a:rPr lang="es-CL" sz="2000" b="1" dirty="0" smtClean="0"/>
            </a:br>
            <a:r>
              <a:rPr lang="es-CL" sz="2000" b="1" dirty="0" smtClean="0"/>
              <a:t>APOYO GUIA </a:t>
            </a:r>
            <a:r>
              <a:rPr lang="es-CL" sz="2000" b="1" dirty="0" smtClean="0"/>
              <a:t>N°7 </a:t>
            </a:r>
            <a:r>
              <a:rPr lang="es-CL" sz="2000" b="1" dirty="0" smtClean="0"/>
              <a:t>CURSO: 8°AÑO 2020</a:t>
            </a:r>
            <a:endParaRPr lang="es-CL" sz="2000" b="1" dirty="0"/>
          </a:p>
        </p:txBody>
      </p:sp>
      <p:sp>
        <p:nvSpPr>
          <p:cNvPr id="12" name="Marcador de contenido 1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CL" b="1" dirty="0" smtClean="0"/>
              <a:t>                 </a:t>
            </a:r>
          </a:p>
          <a:p>
            <a:endParaRPr lang="es-CL" b="1" dirty="0"/>
          </a:p>
          <a:p>
            <a:endParaRPr lang="es-CL" b="1" dirty="0" smtClean="0"/>
          </a:p>
          <a:p>
            <a:endParaRPr lang="es-CL" b="1" dirty="0"/>
          </a:p>
          <a:p>
            <a:endParaRPr lang="es-CL" b="1" dirty="0" smtClean="0"/>
          </a:p>
          <a:p>
            <a:endParaRPr lang="es-CL" b="1" dirty="0"/>
          </a:p>
          <a:p>
            <a:endParaRPr lang="es-CL" b="1" dirty="0" smtClean="0"/>
          </a:p>
          <a:p>
            <a:endParaRPr lang="es-CL" b="1" dirty="0"/>
          </a:p>
          <a:p>
            <a:endParaRPr lang="es-CL" b="1" dirty="0" smtClean="0"/>
          </a:p>
          <a:p>
            <a:r>
              <a:rPr lang="es-CL" b="1" dirty="0" smtClean="0"/>
              <a:t>                        Unidad </a:t>
            </a:r>
            <a:r>
              <a:rPr lang="es-CL" b="1" dirty="0"/>
              <a:t>1 </a:t>
            </a:r>
            <a:r>
              <a:rPr lang="es-CL" b="1" dirty="0" smtClean="0"/>
              <a:t>– EJE Biología</a:t>
            </a:r>
            <a:r>
              <a:rPr lang="es-CL" b="1" dirty="0"/>
              <a:t>: </a:t>
            </a:r>
            <a:r>
              <a:rPr lang="es-CL" b="1" dirty="0" smtClean="0"/>
              <a:t>“Nutrición </a:t>
            </a:r>
            <a:r>
              <a:rPr lang="es-CL" b="1" dirty="0"/>
              <a:t>y </a:t>
            </a:r>
            <a:r>
              <a:rPr lang="es-CL" b="1" dirty="0" smtClean="0"/>
              <a:t>salud”</a:t>
            </a:r>
            <a:endParaRPr lang="es-CL" b="1" dirty="0"/>
          </a:p>
          <a:p>
            <a:endParaRPr lang="es-CL" b="1" dirty="0"/>
          </a:p>
          <a:p>
            <a:endParaRPr lang="es-CL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7321" y="218805"/>
            <a:ext cx="951058" cy="114005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369" y="336769"/>
            <a:ext cx="6478502" cy="305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41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2" y="737369"/>
            <a:ext cx="9824353" cy="563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1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056" y="685800"/>
            <a:ext cx="8698938" cy="544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17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6092" y="770205"/>
            <a:ext cx="7952519" cy="522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812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2" y="685799"/>
            <a:ext cx="8825548" cy="530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315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          Tus dudas a mi correo. </a:t>
            </a:r>
            <a:endParaRPr lang="es-CL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31962" y="685799"/>
            <a:ext cx="5134872" cy="437856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37" y="685800"/>
            <a:ext cx="5724525" cy="437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720125"/>
      </p:ext>
    </p:extLst>
  </p:cSld>
  <p:clrMapOvr>
    <a:masterClrMapping/>
  </p:clrMapOvr>
</p:sld>
</file>

<file path=ppt/theme/theme1.xml><?xml version="1.0" encoding="utf-8"?>
<a:theme xmlns:a="http://schemas.openxmlformats.org/drawingml/2006/main" name="Sector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72</TotalTime>
  <Words>25</Words>
  <Application>Microsoft Office PowerPoint</Application>
  <PresentationFormat>Panorámica</PresentationFormat>
  <Paragraphs>12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Century Gothic</vt:lpstr>
      <vt:lpstr>Wingdings 3</vt:lpstr>
      <vt:lpstr>Sector</vt:lpstr>
      <vt:lpstr>PROFESORA MIRTA QUILODRAN MEDINA. MENCION EN CIENCIAS NATURALES  APOYO GUIA N°7 CURSO: 8°AÑO 2020</vt:lpstr>
      <vt:lpstr>Presentación de PowerPoint</vt:lpstr>
      <vt:lpstr>Presentación de PowerPoint</vt:lpstr>
      <vt:lpstr>Presentación de PowerPoint</vt:lpstr>
      <vt:lpstr>Presentación de PowerPoint</vt:lpstr>
      <vt:lpstr>          Tus dudas a mi correo.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PROFESORA MIRTA QUILODRAN MEDINA. MENCION EN CIENCIAS NATURALES  APOYO GUIA N°6 CURSO: 8°AÑO 2020</dc:title>
  <dc:creator>Usuario1</dc:creator>
  <cp:lastModifiedBy>Usuario1</cp:lastModifiedBy>
  <cp:revision>8</cp:revision>
  <dcterms:created xsi:type="dcterms:W3CDTF">2020-05-06T03:37:57Z</dcterms:created>
  <dcterms:modified xsi:type="dcterms:W3CDTF">2020-05-15T03:21:17Z</dcterms:modified>
</cp:coreProperties>
</file>