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Sistema digestivo y sistema respiratorio.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Profesora Mirta </a:t>
            </a:r>
            <a:r>
              <a:rPr lang="es-CL" dirty="0" err="1"/>
              <a:t>Quilodran</a:t>
            </a:r>
            <a:r>
              <a:rPr lang="es-CL" dirty="0"/>
              <a:t> Medina.</a:t>
            </a:r>
          </a:p>
          <a:p>
            <a:r>
              <a:rPr lang="es-CL" dirty="0"/>
              <a:t>Cuso 8°año A-B</a:t>
            </a:r>
          </a:p>
          <a:p>
            <a:r>
              <a:rPr lang="es-CL" dirty="0"/>
              <a:t>PPT Apoyo GUIA 5°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783" y="1212545"/>
            <a:ext cx="998482" cy="9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7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69999"/>
            <a:ext cx="5234069" cy="54656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03" y="1269999"/>
            <a:ext cx="5257800" cy="53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7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96" y="609600"/>
            <a:ext cx="4973683" cy="61260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579" y="609599"/>
            <a:ext cx="5151551" cy="61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9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60" y="280272"/>
            <a:ext cx="5302509" cy="64811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944" y="280272"/>
            <a:ext cx="5456219" cy="64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6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05572"/>
            <a:ext cx="8596668" cy="1320800"/>
          </a:xfrm>
        </p:spPr>
        <p:txBody>
          <a:bodyPr/>
          <a:lstStyle/>
          <a:p>
            <a:r>
              <a:rPr lang="es-CL" dirty="0"/>
              <a:t>             SISTEMA RESPIRATORIO.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882" y="1107583"/>
            <a:ext cx="5107153" cy="52603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56" y="1107583"/>
            <a:ext cx="4332548" cy="52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6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9829" y="609601"/>
            <a:ext cx="5336975" cy="3714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609600"/>
            <a:ext cx="5762625" cy="3714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4324350"/>
            <a:ext cx="5762625" cy="22879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960" y="4324349"/>
            <a:ext cx="5106844" cy="22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79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26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Sistema digestivo y sistema respiratorio.</vt:lpstr>
      <vt:lpstr>Información</vt:lpstr>
      <vt:lpstr>Presentación de PowerPoint</vt:lpstr>
      <vt:lpstr>Presentación de PowerPoint</vt:lpstr>
      <vt:lpstr>             SISTEMA RESPIRATORIO.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digestivo y sistema respiratorio.</dc:title>
  <dc:creator>Usuario1</dc:creator>
  <cp:lastModifiedBy>Berta Donoso</cp:lastModifiedBy>
  <cp:revision>3</cp:revision>
  <dcterms:created xsi:type="dcterms:W3CDTF">2020-04-08T04:21:33Z</dcterms:created>
  <dcterms:modified xsi:type="dcterms:W3CDTF">2020-05-02T23:22:59Z</dcterms:modified>
</cp:coreProperties>
</file>