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0413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0" y="228600"/>
            <a:ext cx="1159308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3" y="5353963"/>
            <a:ext cx="1162965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600200"/>
            <a:ext cx="10361851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001"/>
            <a:ext cx="8533289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1447801"/>
            <a:ext cx="2742843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447800"/>
            <a:ext cx="8025355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0" y="228600"/>
            <a:ext cx="1159308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2202" y="4203592"/>
            <a:ext cx="38347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1973" y="4075290"/>
            <a:ext cx="7391724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146" y="4087562"/>
            <a:ext cx="7289691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8345" y="4074175"/>
            <a:ext cx="4410093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183" y="4058555"/>
            <a:ext cx="1162965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3" y="2463560"/>
            <a:ext cx="10361851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6" y="1437449"/>
            <a:ext cx="855586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89" y="2679192"/>
            <a:ext cx="509559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2679192"/>
            <a:ext cx="509559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0" y="2678114"/>
            <a:ext cx="5095593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2" y="3429001"/>
            <a:ext cx="5092744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3" y="2678113"/>
            <a:ext cx="5095593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0" y="3429001"/>
            <a:ext cx="50955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0" y="228600"/>
            <a:ext cx="1159308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1" y="3581401"/>
            <a:ext cx="4469818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3" y="714191"/>
            <a:ext cx="1162965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1" y="2286000"/>
            <a:ext cx="4469818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09" y="1828800"/>
            <a:ext cx="5204757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0" y="228600"/>
            <a:ext cx="1159308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3" y="5353963"/>
            <a:ext cx="1162965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28" y="338667"/>
            <a:ext cx="50828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6" y="2785533"/>
            <a:ext cx="509062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600"/>
            <a:ext cx="4754261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0" y="228600"/>
            <a:ext cx="1159308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3" y="1679429"/>
            <a:ext cx="1162965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328"/>
            <a:ext cx="1097137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0165"/>
            <a:ext cx="504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BFA891-2623-4ABA-8260-1DDF9CB3B49D}" type="datetimeFigureOut">
              <a:rPr lang="es-CL" smtClean="0"/>
              <a:t>22-09-2020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1" y="6250165"/>
            <a:ext cx="5048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58" y="6250164"/>
            <a:ext cx="154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1F3D1B-F9AF-429B-9F50-BF14BA664840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5" y="2675467"/>
            <a:ext cx="9876492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89" y="407013"/>
            <a:ext cx="2323068" cy="3092972"/>
          </a:xfrm>
          <a:prstGeom prst="rect">
            <a:avLst/>
          </a:prstGeom>
          <a:noFill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862295" y="1357533"/>
            <a:ext cx="3683888" cy="24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1270" y="3263561"/>
            <a:ext cx="7227760" cy="306385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6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6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6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18</a:t>
            </a:r>
            <a:endParaRPr lang="es-ES" sz="6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8178178" y="1621657"/>
            <a:ext cx="3794371" cy="19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7191" y="405368"/>
            <a:ext cx="10361851" cy="147002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 fontScale="90000" lnSpcReduction="10000"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Material de apoyo </a:t>
            </a:r>
            <a:b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Guía N°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18 </a:t>
            </a:r>
            <a:r>
              <a:rPr kumimoji="0" lang="es-CL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Religión	7° Básico </a:t>
            </a:r>
            <a:endParaRPr kumimoji="0" lang="es-CL" sz="5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4 Onda"/>
          <p:cNvSpPr/>
          <p:nvPr/>
        </p:nvSpPr>
        <p:spPr>
          <a:xfrm>
            <a:off x="5879183" y="2420886"/>
            <a:ext cx="5375897" cy="1800200"/>
          </a:xfrm>
          <a:prstGeom prst="wav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«La fe, respuesta de los creyentes</a:t>
            </a:r>
            <a:r>
              <a:rPr kumimoji="0" lang="es-CL" sz="33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es-CL" sz="3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3" y="2145757"/>
            <a:ext cx="4799907" cy="2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811472" y="4496222"/>
            <a:ext cx="8533289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es-CL" sz="3200" b="1" dirty="0" smtClean="0">
                <a:ea typeface="Calibri"/>
                <a:cs typeface="Times New Roman"/>
              </a:rPr>
              <a:t>O.A: </a:t>
            </a:r>
            <a:r>
              <a:rPr lang="es-CL" sz="3200" b="1" dirty="0" smtClean="0">
                <a:ea typeface="Calibri"/>
                <a:cs typeface="Times New Roman"/>
              </a:rPr>
              <a:t>Identificar la importancia y el significado del valor de escuchar a los demás y ser escuchado.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LA IMPORTANCIA DE SABER ESCUCHAR</a:t>
            </a:r>
            <a:endParaRPr lang="es-CL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656316" y="31502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¡APRENDE A ESCUCHAR!</a:t>
            </a:r>
            <a:endParaRPr lang="es-CL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2" descr="Pin by Thamara David Juyumaya on convivencia escolar escucha activa | Vault  boy, Fictional characters, Charac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Pin by Thamara David Juyumaya on convivencia escolar escucha activa | Vault  boy, Fictional characters, Charac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8" y="3533412"/>
            <a:ext cx="3521968" cy="30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1558702" y="2204864"/>
            <a:ext cx="3600400" cy="2088232"/>
          </a:xfrm>
          <a:prstGeom prst="cloudCallout">
            <a:avLst>
              <a:gd name="adj1" fmla="val 68776"/>
              <a:gd name="adj2" fmla="val 33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GANA QUIEN MÁS HABLA, SINO QUIEN ESCUCHA MEJOR.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425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 SABER ESCUCHAR ES LO MAS&#10;IMPORTANTE Y DIFICIL EN UNA&#10;COMUNICACIÓN.&#10; LOS PROBLEMAS DE COMUNICACIÓN QUE&#10;TENEMOS SE DEBE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12190413" cy="68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5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CEPTOS:&#10;ESCUCHAR ES UNA PALABRA&#10;QUE SIGNIFICA PRESTAR&#10;ATENCION A LOS SONIDOS.&#10;OIR ES UNA PALABRA&#10;QUE SIGNIFICA PERCIB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PORTANCIA DE ESCUCHAR:&#10;CUANDO SABEMOS&#10;ESCUCHAR, ENTENDEREMOS&#10;MEJOR LO QUE NOS QUIEREN&#10;DECIR Y PODREMOS&#10;RESPONDER MEJ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1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O APRENDER A ESCUCHAR:&#10;1. DEJA DE HABLAR. ESCUCHA. NO INTERRUMPAS.&#10;2. MANTEN EL CONTACTO VISUAL (MIRA SUS OJOS)&#10;3. EV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6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CUERDA QUE EL SABER ESCUCHAR HACE MAS FACIL LA&#10;CONVIVENCIA CON LAS PERSONAS QUE NOS RODEAN Y GENERA UN&#10;AMBIENTE AGRADAB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0529" r="9788"/>
          <a:stretch/>
        </p:blipFill>
        <p:spPr bwMode="auto">
          <a:xfrm>
            <a:off x="352426" y="2780928"/>
            <a:ext cx="7021901" cy="37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n de Samuel Ortega en convivencia escolar escucha activa | Escolares,  Escucha ac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88640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1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cucha activa - Emocio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3429000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303118" y="1340768"/>
            <a:ext cx="4320480" cy="3024336"/>
          </a:xfrm>
          <a:prstGeom prst="wedgeEllipseCallout">
            <a:avLst>
              <a:gd name="adj1" fmla="val -64452"/>
              <a:gd name="adj2" fmla="val 3533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RECUERDA:</a:t>
            </a:r>
          </a:p>
          <a:p>
            <a:pPr algn="ctr"/>
            <a:r>
              <a:rPr lang="es-CL" b="1" dirty="0" smtClean="0"/>
              <a:t>Escuchar</a:t>
            </a:r>
            <a:r>
              <a:rPr lang="es-CL" dirty="0" smtClean="0"/>
              <a:t> es un poder, que nos permite conocer a los demás, equivocarnos menos, y ganar amigos y oportunidades. Resulta un hecho evidente que cada persona, desea o necesita ser escuchado con respeto y cortesía.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252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100</Words>
  <Application>Microsoft Office PowerPoint</Application>
  <PresentationFormat>Personalizado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Forma de onda</vt:lpstr>
      <vt:lpstr>Presentación de PowerPoint</vt:lpstr>
      <vt:lpstr>Presentación de PowerPoint</vt:lpstr>
      <vt:lpstr>LA IMPORTANCIA DE SABER ESCUCHAR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created xsi:type="dcterms:W3CDTF">2020-09-22T22:40:29Z</dcterms:created>
  <dcterms:modified xsi:type="dcterms:W3CDTF">2020-09-23T01:11:06Z</dcterms:modified>
</cp:coreProperties>
</file>