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78C7B-09CE-4F7A-B3F7-2C4A89BA8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ORIENTACION DIVERSIDAD E INCLUSION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C774C6-320E-4B61-966A-2CEAF3F85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NO A LA DISCRIMINACIÓN ARBITRARIA</a:t>
            </a:r>
          </a:p>
          <a:p>
            <a:r>
              <a:rPr lang="es-MX" dirty="0"/>
              <a:t>CLASES ONLINE 2020 </a:t>
            </a:r>
          </a:p>
          <a:p>
            <a:r>
              <a:rPr lang="es-MX" dirty="0"/>
              <a:t>JACQUELINE CONTRERAS 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83C25D1-ACA4-4607-A6E0-D3F58BF0E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315" y="697953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39B23-E9A8-48AB-B56C-6ED03249F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Declaración universal sobre la diversidad cultural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11332E-7173-4F36-B21F-8573892CF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346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Adoptada por la 31ª reunión de la Conferencia General de la UNESCO París, 2 de noviembre de 2001</a:t>
            </a:r>
          </a:p>
          <a:p>
            <a:r>
              <a:rPr lang="es-MX" dirty="0"/>
              <a:t>Hace referencia a las disposiciones relativas a la diversidad cultural y al ejercicio de los derechos culturales que figuran en los instrumentos internacionales promulgados por la UNESCO [1],</a:t>
            </a:r>
          </a:p>
          <a:p>
            <a:endParaRPr lang="es-MX" dirty="0"/>
          </a:p>
          <a:p>
            <a:r>
              <a:rPr lang="es-MX" dirty="0"/>
              <a:t>Reafirma que la cultura debe considerarse como el conjunto de rasgos distintivos espirituales, materiales, intelectuales y afectivos que caracterizan una sociedad o un grupo social y que abarcan, además de las artes y las letras, estilos de vida, maneras de vivir juntos, sistemas de valores, tradiciones y creencias, [2]</a:t>
            </a:r>
          </a:p>
          <a:p>
            <a:pPr marL="0" indent="0">
              <a:buNone/>
            </a:pPr>
            <a:r>
              <a:rPr lang="es-MX" dirty="0"/>
              <a:t>Afirma que el respeto de la diversidad cultural, la tolerancia, el diálogo y la cooperación enmarcados en un clima de confianza y entendimiento mutuos, están entre los mejores garantes de la paz y la seguridad internacionales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515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A2342-CF66-46D1-BF56-172BA0AD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DERECHOS HUMANOS 1948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463627-6346-4948-8948-396200995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418666" cy="3880773"/>
          </a:xfrm>
        </p:spPr>
        <p:txBody>
          <a:bodyPr>
            <a:normAutofit fontScale="92500"/>
          </a:bodyPr>
          <a:lstStyle/>
          <a:p>
            <a:r>
              <a:rPr lang="es-MX" dirty="0"/>
              <a:t>Las modernas Constituciones prohíben la discriminación, a partir de la proclamación de la igualdad de los ciudadanos ante la Ley. </a:t>
            </a:r>
          </a:p>
          <a:p>
            <a:r>
              <a:rPr lang="es-MX" dirty="0"/>
              <a:t>Es más, uno de los llamados derechos fundamentales es precisamente la no-discriminación por razón de nacimiento, sexo, raza o cualquier condición personal o social. En la Declaración Universal de los Derechos del Hombre de 1948 este derecho se encuentra reconocido expresamente. Además, el artículo 18 de la Declaración Universal de los Derechos Humanos, dice: "Toda persona tiene derecho a la libertad de pensamiento, de conciencia y de religión la enseñanza, la práctica, el culto y la observancia".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C4E6D6E-82CB-4A40-83E2-66E321DB1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8065" y="2160589"/>
            <a:ext cx="3391822" cy="308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3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25BC-157F-4952-A87F-ED43B06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NO A LA DISCRIMINACION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74AF99-078D-476D-A84B-14FD9A68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4632085" cy="4110962"/>
          </a:xfrm>
        </p:spPr>
        <p:txBody>
          <a:bodyPr>
            <a:normAutofit/>
          </a:bodyPr>
          <a:lstStyle/>
          <a:p>
            <a:r>
              <a:rPr lang="es-MX" dirty="0"/>
              <a:t>Todas estas prácticas discriminatorias deben ser denunciadas, sancionadas ya que existe una ley 20.609 que protege a las personas.</a:t>
            </a:r>
          </a:p>
          <a:p>
            <a:r>
              <a:rPr lang="es-MX" dirty="0"/>
              <a:t>La discriminación física y el no respeto a la identidad , es injusta y resulta denigrante para la dignidad humana.</a:t>
            </a:r>
          </a:p>
          <a:p>
            <a:r>
              <a:rPr lang="es-MX" dirty="0"/>
              <a:t> Lo valioso del ser humano está en SER lo que es, lo que puede expresar, lo que puede sentir, lo que puede pensar, lo que puede amar y en la capacidad que tiene para convivir en armonía con  los otros.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643CFA1-8C39-4836-86F9-160E7DD10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605" y="2070101"/>
            <a:ext cx="3672349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4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A18ED-5A27-4ACE-981C-E024F289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MARCO LEGAL</a:t>
            </a:r>
            <a:br>
              <a:rPr lang="es-MX" dirty="0"/>
            </a:br>
            <a:r>
              <a:rPr lang="es-MX" dirty="0"/>
              <a:t>LEY 20.609 LEY DE NO DISCRIMINACION  2012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A054DF-CD43-40C1-BA7E-058615B8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los efectos de esta ley, se entiende por discriminación arbitraria toda distinción, exclusión o restricción que carezca de justificación razonable, efectuada por agentes del Estado o particulares, y que cause privación, perturbación o amenaza en el ejercicio legítimo de los derechos fundamentales establecidos en la Constitución Política de la República o en los tratados internacionales sobre derechos humanos ratificados por Chile y que se encuentren vigentes, en particular cuando se funden en motivos tales como la raza o etnia, la nacionalidad, la situación socioeconómica, el idioma, la ideología u opinión política, la religión o creencia, la sindicación o participación en organizaciones gremiales o la falta de ellas, el sexo, la orientación sexual, la identidad de género, el estado civil, la edad, la filiación, la apariencia personal y la enfermedad o discapacidad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20064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535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ORIENTACION DIVERSIDAD E INCLUSION </vt:lpstr>
      <vt:lpstr>Declaración universal sobre la diversidad cultural</vt:lpstr>
      <vt:lpstr>DERECHOS HUMANOS 1948</vt:lpstr>
      <vt:lpstr>NO A LA DISCRIMINACION</vt:lpstr>
      <vt:lpstr>MARCO LEGAL LEY 20.609 LEY DE NO DISCRIMINACION  2012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ORIENTACION DIVERSIDAD E INCLUSION </dc:title>
  <dc:creator>Jacqueline Contreras</dc:creator>
  <cp:lastModifiedBy>Jacqueline Contreras</cp:lastModifiedBy>
  <cp:revision>7</cp:revision>
  <dcterms:created xsi:type="dcterms:W3CDTF">2020-10-11T14:57:12Z</dcterms:created>
  <dcterms:modified xsi:type="dcterms:W3CDTF">2020-10-11T16:21:33Z</dcterms:modified>
</cp:coreProperties>
</file>