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B82E48-E96A-47E2-80C5-AB6CA63E0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F7F5C1-938B-413E-A4BC-6FD1FBF95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0E39C1-374D-4198-A5C3-C5441A81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A3263C-9C2C-4470-BCA9-E93532323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B7F6D0-DA0D-4CD9-B814-7B2FBFC01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7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61F311-066D-4C5C-B50A-61069501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66790C-57FC-41AD-BC9F-313BF3394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03B704-A848-4C3F-BB67-FC0095B29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3E722A-2C78-4167-9D34-B472ECC19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F55EBF-F911-4A42-BBCA-88B70683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5007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A7A386-019B-47EE-95FD-D71516FE0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C8BE8A-5D34-4FE2-A2C4-CD242CAF7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3CA467-9C3F-4E37-9BAA-B3A1916E0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5D3976-889F-4B5E-B746-711F8A2A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49848-1858-4B71-A95F-51F109827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58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475AE-1D7A-4461-80B3-6F81C62B7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9371E1-5351-475E-A42C-A7ACF5DB1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A84D68-DE3F-4AFD-A2D6-DCA0B0861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2B5304-C733-4459-AD2E-C9F92DF4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98AB91-1EA5-4FEC-94A6-DCBAD3912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04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8E6E8-6274-4216-9FAC-19E782743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5D931C-1FDC-4C0F-8E35-25390D754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4F3890-8AEB-43D2-997E-204E7FB24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4CBDAA-FD99-49F2-A7E4-9BEE3CEBB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F8A80-249D-4226-B0F5-7DC59D7D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287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3B3533-DEBC-4B94-802E-1F518ADFF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313071-6334-4563-8B6F-E14576579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1A40E8-8B0D-4E73-AFB3-22E11D71F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95BB59-FE9F-44B0-8BFB-8FD1F256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0C56F4-CE28-47C3-B6B1-2272ED7C2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DE23E9-A658-4897-A7CA-D681EC7A1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6434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43F62-0DC3-471E-AF91-6A7CAD8E9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2D9D84-FA79-4192-8E8C-824E3B06A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AAEEB7-B453-442C-B4B7-0131BC2BF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E42B7E-E1CA-41D1-B8ED-717467C6BA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C884CF-0A89-4E90-8C3B-2932A7BF5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D0B176F-178C-458C-85CF-0E9E4B809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A97B94-0FAA-4771-A41C-35C8EC3F5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3814161-6631-4527-938D-58422B722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986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B22003-5A07-4A12-A619-0B048CE5A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82330E-283B-4319-B91E-51CEDE687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5DAAFDB-36D8-4DA0-931E-1029BB589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DA49BD-D40A-4772-9E00-A3958384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854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50C677-8DD2-4C71-A8EF-572A8451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4219F1-A63D-4330-92E8-4475A62A8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829E16D-0636-4A52-B362-65AE706CD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418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E169F-6A8F-4959-A7CF-EDA037077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9003DC-B98B-4C3F-A1A4-20ADEAD81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102EE0-5232-4ED4-92E0-3EC72E335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746D68-5FEB-44EE-9D2C-FE5627203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282174-CE1F-4D33-A157-E8E9F8B8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2045C5-87F3-46B0-9DA5-04A5C0E0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36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C6E6D-99C7-4EB2-9EBD-258D42620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D8D86F-401A-4F17-8692-13B188E001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382EBA-14E8-4B81-BBD0-F0B79C2CE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6AD3DD-CA6A-4ADF-A7C3-5E791D4EC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51C04A-C18B-4FC0-A1EB-8B8285D9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55633D-2E1F-4165-A6C2-E929F02E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36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177F70-3A41-4BEF-AB96-F5DA4063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FDB43E-7FB0-4141-B475-EF3FC2137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7D7F28-0B09-4D1C-9B0F-8AD474A41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6A329-39ED-40E5-A2E9-5545CC646A78}" type="datetimeFigureOut">
              <a:rPr lang="es-CL" smtClean="0"/>
              <a:t>16-08-2020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396367-2A1C-47E0-8C30-34CEA4D429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661772-E083-4778-B128-A8CB837C8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5FE5B-60F6-47C3-ACDF-551F91BDC48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882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7F519-B122-4A45-A11E-9ED78154E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¿Qué riesgos existen en las redes sociales?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7BA62-14DC-4349-9B5E-AE9112C28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Robo de identidad</a:t>
            </a:r>
          </a:p>
          <a:p>
            <a:r>
              <a:rPr lang="es-CL" dirty="0"/>
              <a:t>Virus</a:t>
            </a:r>
          </a:p>
          <a:p>
            <a:r>
              <a:rPr lang="es-CL" dirty="0"/>
              <a:t>Propiedad intelectual</a:t>
            </a:r>
          </a:p>
          <a:p>
            <a:r>
              <a:rPr lang="es-CL" dirty="0"/>
              <a:t>Bullying/ciberbullying</a:t>
            </a:r>
          </a:p>
          <a:p>
            <a:r>
              <a:rPr lang="es-CL" dirty="0" err="1"/>
              <a:t>Sexting</a:t>
            </a:r>
            <a:endParaRPr lang="es-CL" dirty="0"/>
          </a:p>
          <a:p>
            <a:r>
              <a:rPr lang="es-CL" dirty="0"/>
              <a:t>Pornografía infantil</a:t>
            </a:r>
          </a:p>
          <a:p>
            <a:r>
              <a:rPr lang="es-MX" dirty="0"/>
              <a:t>G</a:t>
            </a:r>
            <a:r>
              <a:rPr lang="es-CL" dirty="0" err="1"/>
              <a:t>rooming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9916668-B29D-42C2-B873-39F7C7A27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7" y="44848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75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B42DD05-E711-4AA6-B3CD-161BE889A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¿Por qué es tan importante la privacidad en       las redes sociales?</a:t>
            </a:r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0A810413-C140-4A3A-A8B7-64D8C48F7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privacidad en internet es la única manera de poder controlar hacia adonde van nuestros datos más personales, tanto a nivel personal como a nivel laboral.</a:t>
            </a:r>
          </a:p>
          <a:p>
            <a:r>
              <a:rPr lang="es-MX" dirty="0"/>
              <a:t> El hecho de aceptar términos sin apenas haberlos leído o bien optar por dejar nuestros perfiles completamente públicos, hace que nuestros datos e información personal quede completamente accesible y, por tanto, pueda ser gravemente dañada.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4733BCC-49BA-4A54-B180-0833F1D8B5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384"/>
            <a:ext cx="987638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54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8FD505-7D2A-46C1-93F1-A67D41AA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   Lo que te recomendamos para usar de manera          segura las redes sociales es:</a:t>
            </a:r>
            <a:br>
              <a:rPr lang="es-MX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7ED1C6-5AFF-4040-8A27-F1FA2250F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7"/>
            <a:ext cx="10515600" cy="503727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MX" dirty="0"/>
          </a:p>
          <a:p>
            <a:r>
              <a:rPr lang="es-MX" dirty="0"/>
              <a:t>No tener siempre tu ubicación activada</a:t>
            </a:r>
          </a:p>
          <a:p>
            <a:r>
              <a:rPr lang="es-MX" dirty="0"/>
              <a:t>No compartir fotografías íntimas, comprometedoras.</a:t>
            </a:r>
          </a:p>
          <a:p>
            <a:r>
              <a:rPr lang="es-MX" dirty="0"/>
              <a:t>Revisar y actualizar los filtros de privacidad, para que tu perfil de redes sociales no sea público, sino que sea visible sólo para tus más allegados</a:t>
            </a:r>
          </a:p>
          <a:p>
            <a:r>
              <a:rPr lang="es-MX" dirty="0"/>
              <a:t>No permitas que te etiqueten en todas las fotografías, para no aparecer en otros perfiles</a:t>
            </a:r>
          </a:p>
          <a:p>
            <a:r>
              <a:rPr lang="es-MX" dirty="0"/>
              <a:t>No pongas absolutamente toda tu información, solo conceptos básicos que no te comprometan</a:t>
            </a:r>
          </a:p>
          <a:p>
            <a:r>
              <a:rPr lang="es-MX" dirty="0"/>
              <a:t>Protege tu contraseña y no se la des a nadie</a:t>
            </a:r>
          </a:p>
          <a:p>
            <a:r>
              <a:rPr lang="es-MX" dirty="0"/>
              <a:t>Lee la letra pequeña de todo lo que vayas a aceptar</a:t>
            </a:r>
          </a:p>
          <a:p>
            <a:r>
              <a:rPr lang="es-MX" dirty="0"/>
              <a:t>No aceptes todas las solicitudes de contacte, se más selectivo</a:t>
            </a:r>
          </a:p>
          <a:p>
            <a:r>
              <a:rPr lang="es-MX" dirty="0"/>
              <a:t>Cierra siempre tu sesión, para que no quede abierta en otro ordenador</a:t>
            </a:r>
          </a:p>
          <a:p>
            <a:r>
              <a:rPr lang="es-MX" dirty="0"/>
              <a:t>Vigila con las aplicaciones que se conectan con Facebook, es una manera de compartir tu información personal casi de forma involuntaria</a:t>
            </a:r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7C6E4EB-0B2C-45B6-9B03-5C3030A27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753"/>
            <a:ext cx="980661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99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259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¿Qué riesgos existen en las redes sociales?</vt:lpstr>
      <vt:lpstr>  ¿Por qué es tan importante la privacidad en       las redes sociales?</vt:lpstr>
      <vt:lpstr>   Lo que te recomendamos para usar de manera          segura las redes sociales es: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riesgos existen en las redes sociales si no controlamos nuestra privacidad?</dc:title>
  <dc:creator>Jacqueline Contreras</dc:creator>
  <cp:lastModifiedBy>Jacqueline Contreras</cp:lastModifiedBy>
  <cp:revision>2</cp:revision>
  <dcterms:created xsi:type="dcterms:W3CDTF">2020-08-17T01:16:26Z</dcterms:created>
  <dcterms:modified xsi:type="dcterms:W3CDTF">2020-08-17T01:18:43Z</dcterms:modified>
</cp:coreProperties>
</file>