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3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Quattrocento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49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990600" y="1320799"/>
            <a:ext cx="9144000" cy="13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  <a:t>“Campos Naturales”</a:t>
            </a:r>
            <a:b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s-CL" sz="5400" dirty="0">
                <a:latin typeface="Quattrocento Sans"/>
                <a:ea typeface="Quattrocento Sans"/>
                <a:cs typeface="Quattrocento Sans"/>
                <a:sym typeface="Quattrocento Sans"/>
              </a:rPr>
              <a:t>Arreglo Renán Cortés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22300" y="29289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 dirty="0">
                <a:latin typeface="Quattrocento Sans"/>
                <a:sym typeface="Quattrocento Sans"/>
              </a:rPr>
              <a:t>Docente Daniela Aguilera/ Andrea Ramírez</a:t>
            </a:r>
            <a:endParaRPr dirty="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615396"/>
            <a:ext cx="8775700" cy="318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7459" y="4511478"/>
            <a:ext cx="4373477" cy="23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297766" y="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3600"/>
            </a:pPr>
            <a:r>
              <a:rPr lang="es-CL" sz="3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Objetivo:</a:t>
            </a:r>
            <a:r>
              <a:rPr lang="es-CL" dirty="0" err="1"/>
              <a:t>Interpretar</a:t>
            </a:r>
            <a:r>
              <a:rPr lang="es-CL" dirty="0"/>
              <a:t> por medio de instrumentos o la voz la canción “Campos Naturales”, para logar seguridad y fluidez interpretativa.</a:t>
            </a:r>
            <a:endParaRPr sz="3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s-CL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“Campos Naturales” Opciones de trabajo</a:t>
            </a:r>
            <a:endParaRPr dirty="0"/>
          </a:p>
        </p:txBody>
      </p:sp>
      <p:pic>
        <p:nvPicPr>
          <p:cNvPr id="1026" name="Picture 2" descr="Ponle por Nombre Jesús (Interpreta Mayda Belen y Quique Domenech) | Music,  Guitar">
            <a:extLst>
              <a:ext uri="{FF2B5EF4-FFF2-40B4-BE49-F238E27FC236}">
                <a16:creationId xmlns:a16="http://schemas.microsoft.com/office/drawing/2014/main" id="{C35A15A8-6AD3-435B-B026-53D53389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8" y="2133771"/>
            <a:ext cx="2720926" cy="22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CLASS - ESTRELLITA - METALOFONO.wmv - YouTube">
            <a:extLst>
              <a:ext uri="{FF2B5EF4-FFF2-40B4-BE49-F238E27FC236}">
                <a16:creationId xmlns:a16="http://schemas.microsoft.com/office/drawing/2014/main" id="{09073107-1B96-44CD-A945-59227C64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6" y="4827429"/>
            <a:ext cx="3309729" cy="20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➤➤ Descubre el INCREIBLE MUNDO de la【 MELODICA 】🥇">
            <a:extLst>
              <a:ext uri="{FF2B5EF4-FFF2-40B4-BE49-F238E27FC236}">
                <a16:creationId xmlns:a16="http://schemas.microsoft.com/office/drawing/2014/main" id="{30B1FA89-C050-47E5-A0C7-582E0F8A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17" y="2336634"/>
            <a:ext cx="2733822" cy="17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s instrumentos musicales">
            <a:extLst>
              <a:ext uri="{FF2B5EF4-FFF2-40B4-BE49-F238E27FC236}">
                <a16:creationId xmlns:a16="http://schemas.microsoft.com/office/drawing/2014/main" id="{30D570A2-3DE3-4EED-872C-5232CDB1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09" y="3594021"/>
            <a:ext cx="2305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410C98C-24B4-485F-B756-2F5748AC2488}"/>
              </a:ext>
            </a:extLst>
          </p:cNvPr>
          <p:cNvSpPr/>
          <p:nvPr/>
        </p:nvSpPr>
        <p:spPr>
          <a:xfrm>
            <a:off x="3660238" y="2504050"/>
            <a:ext cx="3443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https://recursivearts.com/es/virtual-piano/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198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s-CL" dirty="0">
                <a:latin typeface="Quattrocento Sans"/>
                <a:ea typeface="Quattrocento Sans"/>
                <a:cs typeface="Quattrocento Sans"/>
                <a:sym typeface="Quattrocento Sans"/>
              </a:rPr>
              <a:t>“Campos Naturales”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C4CCD4-B8B8-4CD0-84B5-2F5E153BAE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877106"/>
            <a:ext cx="10255347" cy="5734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s-CL" dirty="0">
                <a:latin typeface="Quattrocento Sans"/>
                <a:sym typeface="Quattrocento Sans"/>
              </a:rPr>
              <a:t>“Campos Naturales”</a:t>
            </a:r>
            <a:endParaRPr dirty="0"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t="16426"/>
          <a:stretch/>
        </p:blipFill>
        <p:spPr>
          <a:xfrm>
            <a:off x="0" y="1969477"/>
            <a:ext cx="11071274" cy="385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1" name="Google Shape;13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297" t="6201" r="3163"/>
          <a:stretch/>
        </p:blipFill>
        <p:spPr>
          <a:xfrm>
            <a:off x="1" y="239151"/>
            <a:ext cx="11085342" cy="6672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8204200" y="92075"/>
            <a:ext cx="3390900" cy="546100"/>
          </a:xfrm>
          <a:prstGeom prst="wedgeRoundRectCallout">
            <a:avLst>
              <a:gd name="adj1" fmla="val -64279"/>
              <a:gd name="adj2" fmla="val 4157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¿Recuerdas su duración 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Quattrocento Sans"/>
              <a:buNone/>
            </a:pPr>
            <a:r>
              <a:rPr lang="es-CL" sz="7200" dirty="0">
                <a:latin typeface="Quattrocento Sans"/>
                <a:sym typeface="Quattrocento Sans"/>
              </a:rPr>
              <a:t>Te mando  un abrazo virtual</a:t>
            </a:r>
            <a:endParaRPr dirty="0"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lang="es-CL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lang="es-CL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lang="es-CL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s-CL" dirty="0"/>
              <a:t>¡Excelente trabajo!!!!</a:t>
            </a:r>
            <a:endParaRPr dirty="0"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458" y="2273431"/>
            <a:ext cx="3048917" cy="288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88</TotalTime>
  <Words>83</Words>
  <Application>Microsoft Office PowerPoint</Application>
  <PresentationFormat>Panorámica</PresentationFormat>
  <Paragraphs>13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Arial</vt:lpstr>
      <vt:lpstr>Quattrocento Sans</vt:lpstr>
      <vt:lpstr>Tema de Office</vt:lpstr>
      <vt:lpstr>       “Campos Naturales” Arreglo Renán Cortés</vt:lpstr>
      <vt:lpstr>Presentación de PowerPoint</vt:lpstr>
      <vt:lpstr>“Campos Naturales”</vt:lpstr>
      <vt:lpstr>“Campos Naturales”</vt:lpstr>
      <vt:lpstr>Presentación de PowerPoint</vt:lpstr>
      <vt:lpstr>Te mando  un abrazo virtual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“Tren al sur” Grupo Los Prisioneros</dc:title>
  <dc:creator>Berta Donoso</dc:creator>
  <cp:lastModifiedBy>Berta Donoso</cp:lastModifiedBy>
  <cp:revision>8</cp:revision>
  <dcterms:modified xsi:type="dcterms:W3CDTF">2020-09-24T15:57:52Z</dcterms:modified>
</cp:coreProperties>
</file>