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2" r:id="rId2"/>
    <p:sldId id="393" r:id="rId3"/>
    <p:sldId id="3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1494EE-5E8E-4D79-8391-717F2A9163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00CF8A-3733-4CDA-9F31-90339AF1F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754771-3D63-4A79-B9A5-5DE148A05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78522B-5489-44B4-AC0F-A19A33715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683DB1-899F-4824-8960-CB5114620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80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101CF7-5835-433D-B26A-ABC4E987E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FD6DCC-47DE-4334-A002-CE0145CCA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D115BA-211C-4507-B5EC-909C5CD68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7F5FC4-25C4-4623-B9FB-EA4C862FF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F67292-C686-41E3-9DA9-914D1816E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23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0F05C7-1FB4-4152-B87A-48B8EC5C83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1482F2F-6599-4A9D-BAC1-B954A3D45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F69B9E-2A38-4CC3-B2D9-7AADDD5AF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308D18-8F17-44FD-B359-EDC37A89F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A73277-E404-4D3C-B06F-4D9FCCC5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9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B03AAF-E5D3-4D1D-9468-69806AA57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08C382-6059-4C5F-BA53-B9FB833DA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C5FE6D-1137-46F8-94CD-AD3BDE2AE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696D9E-A4A4-4BFD-A879-4F7164021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26AA20-792A-485C-BFBC-E97B12063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7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3D9DF5-AFD0-4DDD-BE0D-89E2543FF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5AD69E-B432-4D4F-8CCD-1D594174D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BED860-0189-436A-B614-02659DF4F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324B0A-5E34-4F67-8822-C12ACA0BF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030A63-C7C4-4E6A-AA07-72C16890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D7307A-0D8F-4BCD-A544-5A99D3FED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DF5FB7-9C5D-4860-948D-6EFF4DD2EC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776952-0DFB-4FF0-A687-988ADBF494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E4D32D-066B-408C-BCDE-D3F3D432D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DA32BE-F282-4813-92F7-C81131025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6C54E76-9936-4F45-B0CD-5AB620EB5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9D3323-1718-4992-B984-6E082AA95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B0BE70-05B5-4599-B981-9029CF1AE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17C415E-A533-4399-9FED-4838484FC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71A3846-C56E-4524-B8A4-7AEF10D55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E186E19-46CF-4774-9241-618F94B3E0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86C97FE-8388-4295-9851-BDA95CEA2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9352135-913A-4747-B2B6-3A1FE5188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E096305-17A1-4622-AAFB-C93F9855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3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FA606D-D420-4359-A949-81512686C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F318560-E393-445F-929A-5D7AC2CB1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82F9D64-6B1F-4974-A8CF-2F735D11F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175C0CC-CE39-4C1B-8463-0302A3B7A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22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E8798C0-93E3-4CA9-983C-DD9B1618F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C27BC35-CBF2-4E4C-AFC5-C75C1D926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818CE06-117E-4C84-A651-EC01334EF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59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83B8F7-5B94-44C8-A824-AD49686AC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CD6E86-825A-4287-B983-E621085CD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4405F4-0F7A-43CD-89F2-CDB71E2E3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0C9D09-8BF7-42C6-A7B0-BCDE60C5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D470C6-E51A-4576-81E8-EF514E25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3B2C3B-0933-4954-9275-7D7E20262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1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FB6FE6-43C4-4525-A7AC-1559B731D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C7388B5-B978-417E-B5AB-507E57E31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1BCA60-57D7-4377-9400-D392E61AE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86F17E-B549-4D77-8382-4987B7AC4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D7525D-9D55-412F-B240-75B4549DA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B1CBB8-1DCA-44A2-AB4E-8215F866A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30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C59B6FA-8DA6-452C-8D0D-7C51B315D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3C7F38-2C7A-49CD-9C68-4F6DD107D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BF9D44-F4F6-4E08-9112-1DB87CF2F0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857BD-CB96-492E-980F-F771F7364555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70BB13-BC60-46E0-A5BA-9E0D70F6E5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78438A-C0FE-4064-BEC8-6E878810D0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1C12A-FD70-44B1-BE5F-063CEDD8A3F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06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uario\Desktop\insignia colegio azulita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3912"/>
            <a:ext cx="1527669" cy="1696278"/>
          </a:xfrm>
          <a:prstGeom prst="rect">
            <a:avLst/>
          </a:prstGeom>
          <a:noFill/>
        </p:spPr>
      </p:pic>
      <p:pic>
        <p:nvPicPr>
          <p:cNvPr id="1026" name="Picture 2" descr="Fracaso aprendizaje y educación | Revista SIC - Centro Gumill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23"/>
          <a:stretch/>
        </p:blipFill>
        <p:spPr bwMode="auto">
          <a:xfrm>
            <a:off x="3056709" y="1022051"/>
            <a:ext cx="4519748" cy="310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9DCF44C-B1E6-48E9-99C2-C096869F3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A950CB3-A300-4658-B9D7-E4377EB77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304" y="0"/>
            <a:ext cx="70294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UNIDAD TECNICO PEDAGOGICO 2020 –APRENDIENDO EN LINEA MINERAL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</a:pPr>
            <a:r>
              <a:rPr kumimoji="0" lang="es-CL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CORREO INSTITUCIONAL DOCENTE: daniela.aguilera@colegio-mineralelteniente.cl</a:t>
            </a:r>
            <a:endParaRPr kumimoji="0" lang="es-CL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Rectángulo: esquinas redondeadas 1">
            <a:extLst>
              <a:ext uri="{FF2B5EF4-FFF2-40B4-BE49-F238E27FC236}">
                <a16:creationId xmlns:a16="http://schemas.microsoft.com/office/drawing/2014/main" id="{949D6C70-6213-4AA2-B6A5-A5C812EE340B}"/>
              </a:ext>
            </a:extLst>
          </p:cNvPr>
          <p:cNvSpPr/>
          <p:nvPr/>
        </p:nvSpPr>
        <p:spPr>
          <a:xfrm>
            <a:off x="3670662" y="4466628"/>
            <a:ext cx="4315730" cy="1506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b="1" dirty="0" smtClean="0"/>
              <a:t>Música</a:t>
            </a:r>
            <a:endParaRPr lang="es-CL" sz="2400" b="1" dirty="0" smtClean="0"/>
          </a:p>
          <a:p>
            <a:pPr algn="ctr"/>
            <a:r>
              <a:rPr lang="es-CL" sz="2400" b="1" dirty="0" smtClean="0"/>
              <a:t>Material de apoyo guía 13 </a:t>
            </a:r>
            <a:endParaRPr lang="es-CL" sz="2400" b="1" dirty="0"/>
          </a:p>
          <a:p>
            <a:pPr algn="ctr"/>
            <a:r>
              <a:rPr lang="es-CL" sz="2400" b="1" dirty="0"/>
              <a:t>7</a:t>
            </a:r>
            <a:r>
              <a:rPr lang="es-CL" sz="2400" b="1" dirty="0" smtClean="0"/>
              <a:t>° </a:t>
            </a:r>
            <a:r>
              <a:rPr lang="es-CL" sz="2400" b="1" dirty="0"/>
              <a:t>Básicos A-B-C</a:t>
            </a:r>
          </a:p>
          <a:p>
            <a:pPr algn="ctr"/>
            <a:r>
              <a:rPr lang="es-CL" sz="2400" b="1" dirty="0"/>
              <a:t>Profesora: Daniela Aguilera G.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83178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FBE41C-D1AB-44B5-837D-1BB96FD48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672"/>
            <a:ext cx="10515600" cy="1325563"/>
          </a:xfrm>
        </p:spPr>
        <p:txBody>
          <a:bodyPr>
            <a:noAutofit/>
          </a:bodyPr>
          <a:lstStyle/>
          <a:p>
            <a:r>
              <a:rPr lang="es-CL" sz="2800" dirty="0"/>
              <a:t/>
            </a:r>
            <a:br>
              <a:rPr lang="es-CL" sz="2800" dirty="0"/>
            </a:br>
            <a:r>
              <a:rPr lang="es-CL" sz="2800" dirty="0"/>
              <a:t>Objetivo:</a:t>
            </a:r>
            <a:r>
              <a:rPr lang="es-ES" sz="2800" dirty="0"/>
              <a:t>Interpretar a una o más voces repertorio diverso, incorporando como apoyo el uso de medios de registro y transmisión.</a:t>
            </a:r>
            <a:r>
              <a:rPr lang="es-CL" sz="2800" dirty="0"/>
              <a:t/>
            </a:r>
            <a:br>
              <a:rPr lang="es-CL" sz="2800" dirty="0"/>
            </a:br>
            <a:r>
              <a:rPr lang="es-CL" sz="3200" dirty="0"/>
              <a:t/>
            </a:r>
            <a:br>
              <a:rPr lang="es-CL" sz="3200" dirty="0"/>
            </a:br>
            <a:endParaRPr lang="en-US" sz="32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1AF7029E-7229-458A-A0AB-48BE92696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4421"/>
            <a:ext cx="10515600" cy="4901909"/>
          </a:xfrm>
        </p:spPr>
        <p:txBody>
          <a:bodyPr numCol="4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2000" b="1" u="sng" dirty="0"/>
              <a:t>Los momentos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2000" b="1" i="1" dirty="0"/>
              <a:t>Eduardo </a:t>
            </a:r>
            <a:r>
              <a:rPr lang="es-ES" sz="2000" b="1" i="1" dirty="0" smtClean="0"/>
              <a:t>Gatti</a:t>
            </a:r>
            <a:endParaRPr lang="es-ES" sz="2000" b="1" i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sz="2000" dirty="0"/>
              <a:t>Tu silueta</a:t>
            </a:r>
            <a:br>
              <a:rPr lang="es-ES" sz="2000" dirty="0"/>
            </a:br>
            <a:r>
              <a:rPr lang="es-ES" sz="2000" dirty="0"/>
              <a:t>Va caminando</a:t>
            </a:r>
            <a:br>
              <a:rPr lang="es-ES" sz="2000" dirty="0"/>
            </a:br>
            <a:r>
              <a:rPr lang="es-ES" sz="2000" dirty="0"/>
              <a:t>Con el alma triste </a:t>
            </a:r>
            <a:r>
              <a:rPr lang="es-ES" sz="2000" dirty="0" smtClean="0"/>
              <a:t>y dormida ya </a:t>
            </a:r>
            <a:r>
              <a:rPr lang="es-ES" sz="2000" dirty="0"/>
              <a:t>la aurora no es nada nuevo</a:t>
            </a:r>
            <a:br>
              <a:rPr lang="es-ES" sz="2000" dirty="0"/>
            </a:br>
            <a:r>
              <a:rPr lang="es-ES" sz="2000" dirty="0" err="1"/>
              <a:t>Pa</a:t>
            </a:r>
            <a:r>
              <a:rPr lang="es-ES" sz="2000" dirty="0"/>
              <a:t>' tus ojos grandes</a:t>
            </a:r>
            <a:br>
              <a:rPr lang="es-ES" sz="2000" dirty="0"/>
            </a:br>
            <a:r>
              <a:rPr lang="es-ES" sz="2000" dirty="0" smtClean="0"/>
              <a:t>y </a:t>
            </a:r>
            <a:r>
              <a:rPr lang="es-ES" sz="2000" dirty="0" err="1"/>
              <a:t>pa</a:t>
            </a:r>
            <a:r>
              <a:rPr lang="es-ES" sz="2000" dirty="0"/>
              <a:t>' tu frente</a:t>
            </a:r>
            <a:br>
              <a:rPr lang="es-ES" sz="2000" dirty="0"/>
            </a:br>
            <a:r>
              <a:rPr lang="es-ES" sz="2000" dirty="0"/>
              <a:t>Ya el cielo </a:t>
            </a:r>
            <a:r>
              <a:rPr lang="es-ES" sz="2000" dirty="0" smtClean="0"/>
              <a:t>y </a:t>
            </a:r>
            <a:r>
              <a:rPr lang="es-ES" sz="2000" dirty="0"/>
              <a:t>sus estrellas</a:t>
            </a:r>
            <a:br>
              <a:rPr lang="es-ES" sz="2000" dirty="0"/>
            </a:br>
            <a:r>
              <a:rPr lang="es-ES" sz="2000" dirty="0"/>
              <a:t>Se quedaron mudos, lejanos </a:t>
            </a:r>
            <a:r>
              <a:rPr lang="es-ES" sz="2000" dirty="0" smtClean="0"/>
              <a:t>y </a:t>
            </a:r>
            <a:r>
              <a:rPr lang="es-ES" sz="2000" dirty="0"/>
              <a:t>muertos</a:t>
            </a:r>
            <a:br>
              <a:rPr lang="es-ES" sz="2000" dirty="0"/>
            </a:br>
            <a:r>
              <a:rPr lang="es-ES" sz="2000" dirty="0" err="1"/>
              <a:t>Pa</a:t>
            </a:r>
            <a:r>
              <a:rPr lang="es-ES" sz="2000" dirty="0"/>
              <a:t>' tu mente </a:t>
            </a:r>
            <a:r>
              <a:rPr lang="es-ES" sz="2000" dirty="0" smtClean="0"/>
              <a:t>ajena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s-ES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s-ES" sz="20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s-ES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sz="2000" dirty="0"/>
              <a:t>Nos </a:t>
            </a:r>
            <a:r>
              <a:rPr lang="es-ES" sz="2000" dirty="0" smtClean="0"/>
              <a:t>hablaron una </a:t>
            </a:r>
            <a:r>
              <a:rPr lang="es-ES" sz="2000" dirty="0"/>
              <a:t>vez, cuando niños</a:t>
            </a:r>
            <a:br>
              <a:rPr lang="es-ES" sz="2000" dirty="0"/>
            </a:br>
            <a:r>
              <a:rPr lang="es-ES" sz="2000" dirty="0"/>
              <a:t>Cuando la vida se muestra entera</a:t>
            </a:r>
            <a:br>
              <a:rPr lang="es-ES" sz="2000" dirty="0"/>
            </a:br>
            <a:r>
              <a:rPr lang="es-ES" sz="2000" dirty="0"/>
              <a:t>Que el futuro, que cuando grande</a:t>
            </a:r>
            <a:br>
              <a:rPr lang="es-ES" sz="2000" dirty="0"/>
            </a:br>
            <a:r>
              <a:rPr lang="es-ES" sz="2000" dirty="0"/>
              <a:t>Ahí murieron ya los momentos</a:t>
            </a:r>
            <a:br>
              <a:rPr lang="es-ES" sz="2000" dirty="0"/>
            </a:br>
            <a:r>
              <a:rPr lang="es-ES" sz="2000" dirty="0"/>
              <a:t>Sembraron así su semilla</a:t>
            </a:r>
            <a:br>
              <a:rPr lang="es-ES" sz="2000" dirty="0"/>
            </a:br>
            <a:r>
              <a:rPr lang="es-ES" sz="2000" dirty="0" smtClean="0"/>
              <a:t>y </a:t>
            </a:r>
            <a:r>
              <a:rPr lang="es-ES" sz="2000" dirty="0"/>
              <a:t>tuvimos miedo, </a:t>
            </a:r>
            <a:r>
              <a:rPr lang="es-ES" sz="2000" dirty="0" smtClean="0"/>
              <a:t>temblamos y </a:t>
            </a:r>
            <a:r>
              <a:rPr lang="es-ES" sz="2000" dirty="0"/>
              <a:t>en eso se nos fue la </a:t>
            </a:r>
            <a:r>
              <a:rPr lang="es-ES" sz="2000" dirty="0" smtClean="0"/>
              <a:t>vida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s-ES" sz="20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s-ES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sz="2000" dirty="0"/>
              <a:t>Cada uno aferrado a sus dioses</a:t>
            </a:r>
            <a:br>
              <a:rPr lang="es-ES" sz="2000" dirty="0"/>
            </a:br>
            <a:r>
              <a:rPr lang="es-ES" sz="2000" dirty="0"/>
              <a:t>Producto de toda una historia</a:t>
            </a:r>
            <a:br>
              <a:rPr lang="es-ES" sz="2000" dirty="0"/>
            </a:br>
            <a:r>
              <a:rPr lang="es-ES" sz="2000" dirty="0"/>
              <a:t>Los modelan </a:t>
            </a:r>
            <a:r>
              <a:rPr lang="es-ES" sz="2000" dirty="0" smtClean="0"/>
              <a:t>y </a:t>
            </a:r>
            <a:r>
              <a:rPr lang="es-ES" sz="2000" dirty="0"/>
              <a:t>los </a:t>
            </a:r>
            <a:r>
              <a:rPr lang="es-ES" sz="2000" dirty="0" smtClean="0"/>
              <a:t>destruyen y </a:t>
            </a:r>
            <a:r>
              <a:rPr lang="es-ES" sz="2000" dirty="0"/>
              <a:t>según eso ordenan sus vidas.</a:t>
            </a:r>
            <a:br>
              <a:rPr lang="es-ES" sz="2000" dirty="0"/>
            </a:br>
            <a:r>
              <a:rPr lang="es-ES" sz="2000" dirty="0"/>
              <a:t>En la frente les ponen monedas</a:t>
            </a:r>
            <a:br>
              <a:rPr lang="es-ES" sz="2000" dirty="0"/>
            </a:br>
            <a:r>
              <a:rPr lang="es-ES" sz="2000" dirty="0"/>
              <a:t>En sus largas manos les cuelgan candados,</a:t>
            </a:r>
            <a:br>
              <a:rPr lang="es-ES" sz="2000" dirty="0"/>
            </a:br>
            <a:r>
              <a:rPr lang="es-ES" sz="2000" dirty="0"/>
              <a:t>Letreros </a:t>
            </a:r>
            <a:r>
              <a:rPr lang="es-ES" sz="2000" dirty="0" smtClean="0"/>
              <a:t>y </a:t>
            </a:r>
            <a:r>
              <a:rPr lang="es-ES" sz="2000" dirty="0"/>
              <a:t>rejas.</a:t>
            </a:r>
          </a:p>
          <a:p>
            <a:pPr marL="0" indent="0">
              <a:buNone/>
            </a:pPr>
            <a:endParaRPr lang="es-CL" sz="1800" b="1" dirty="0"/>
          </a:p>
        </p:txBody>
      </p:sp>
    </p:spTree>
    <p:extLst>
      <p:ext uri="{BB962C8B-B14F-4D97-AF65-F5344CB8AC3E}">
        <p14:creationId xmlns:p14="http://schemas.microsoft.com/office/powerpoint/2010/main" val="2897625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5EC638-3A76-4B9F-A6EB-4FD0CF2D2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u="sng" dirty="0" smtClean="0"/>
              <a:t>Los Momentos.</a:t>
            </a:r>
            <a:endParaRPr lang="en-US" u="sng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AEC99E4-CA27-4EAD-9101-56013C7E6D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Enlace</a:t>
            </a:r>
            <a:endParaRPr lang="en-U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23DC54-74ED-4633-85D5-997190C2FB1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https://www.youtube.com/watch?v=luXWvOygYqw</a:t>
            </a:r>
            <a:endParaRPr lang="en-U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5126278-CA82-4299-8DEB-C622ED9BB2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FB9502F-3CBB-4E91-95B4-8D9A01DC6DE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CL" dirty="0"/>
              <a:t>Si prefieres puedes ingresar a este enlace y escuchar y visualizar la canción </a:t>
            </a:r>
            <a:r>
              <a:rPr lang="es-CL" dirty="0" smtClean="0"/>
              <a:t>“Los </a:t>
            </a:r>
            <a:r>
              <a:rPr lang="es-CL" dirty="0" smtClean="0"/>
              <a:t>Momentos” </a:t>
            </a:r>
            <a:r>
              <a:rPr lang="es-CL" dirty="0" smtClean="0"/>
              <a:t>en </a:t>
            </a:r>
            <a:r>
              <a:rPr lang="es-CL" dirty="0"/>
              <a:t>la versión de </a:t>
            </a:r>
            <a:r>
              <a:rPr lang="es-CL" dirty="0" smtClean="0"/>
              <a:t>Camila Gallardo (antes de la fama)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9312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72</Words>
  <Application>Microsoft Office PowerPoint</Application>
  <PresentationFormat>Panorámica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 Objetivo:Interpretar a una o más voces repertorio diverso, incorporando como apoyo el uso de medios de registro y transmisión.  </vt:lpstr>
      <vt:lpstr>Los Momentos.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</dc:creator>
  <cp:lastModifiedBy>Usuario</cp:lastModifiedBy>
  <cp:revision>13</cp:revision>
  <dcterms:created xsi:type="dcterms:W3CDTF">2020-05-15T03:13:32Z</dcterms:created>
  <dcterms:modified xsi:type="dcterms:W3CDTF">2020-06-23T21:25:05Z</dcterms:modified>
</cp:coreProperties>
</file>