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3" r:id="rId3"/>
    <p:sldId id="3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494EE-5E8E-4D79-8391-717F2A916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00CF8A-3733-4CDA-9F31-90339AF1F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54771-3D63-4A79-B9A5-5DE148A0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78522B-5489-44B4-AC0F-A19A337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683DB1-899F-4824-8960-CB511462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01CF7-5835-433D-B26A-ABC4E987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FD6DCC-47DE-4334-A002-CE0145CCA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115BA-211C-4507-B5EC-909C5CD6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7F5FC4-25C4-4623-B9FB-EA4C862F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67292-C686-41E3-9DA9-914D1816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0F05C7-1FB4-4152-B87A-48B8EC5C8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482F2F-6599-4A9D-BAC1-B954A3D4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69B9E-2A38-4CC3-B2D9-7AADDD5A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08D18-8F17-44FD-B359-EDC37A89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73277-E404-4D3C-B06F-4D9FCCC5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03AAF-E5D3-4D1D-9468-69806AA5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8C382-6059-4C5F-BA53-B9FB833D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C5FE6D-1137-46F8-94CD-AD3BDE2A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96D9E-A4A4-4BFD-A879-4F716402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6AA20-792A-485C-BFBC-E97B1206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D9DF5-AFD0-4DDD-BE0D-89E2543F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5AD69E-B432-4D4F-8CCD-1D594174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ED860-0189-436A-B614-02659DF4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24B0A-5E34-4F67-8822-C12ACA0B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30A63-C7C4-4E6A-AA07-72C16890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7307A-0D8F-4BCD-A544-5A99D3FE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F5FB7-9C5D-4860-948D-6EFF4DD2E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76952-0DFB-4FF0-A687-988ADBF4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4D32D-066B-408C-BCDE-D3F3D432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DA32BE-F282-4813-92F7-C8113102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C54E76-9936-4F45-B0CD-5AB620EB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D3323-1718-4992-B984-6E082AA9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B0BE70-05B5-4599-B981-9029CF1A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7C415E-A533-4399-9FED-4838484FC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1A3846-C56E-4524-B8A4-7AEF10D55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186E19-46CF-4774-9241-618F94B3E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6C97FE-8388-4295-9851-BDA95CEA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352135-913A-4747-B2B6-3A1FE518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096305-17A1-4622-AAFB-C93F9855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A606D-D420-4359-A949-81512686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318560-E393-445F-929A-5D7AC2CB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2F9D64-6B1F-4974-A8CF-2F735D11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75C0CC-CE39-4C1B-8463-0302A3B7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8798C0-93E3-4CA9-983C-DD9B1618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27BC35-CBF2-4E4C-AFC5-C75C1D9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18CE06-117E-4C84-A651-EC01334E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3B8F7-5B94-44C8-A824-AD49686A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CD6E86-825A-4287-B983-E621085C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4405F4-0F7A-43CD-89F2-CDB71E2E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0C9D09-8BF7-42C6-A7B0-BCDE60C5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D470C6-E51A-4576-81E8-EF514E25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B2C3B-0933-4954-9275-7D7E202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6FE6-43C4-4525-A7AC-1559B731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7388B5-B978-417E-B5AB-507E57E31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1BCA60-57D7-4377-9400-D392E61AE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86F17E-B549-4D77-8382-4987B7AC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D7525D-9D55-412F-B240-75B4549D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B1CBB8-1DCA-44A2-AB4E-8215F866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0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59B6FA-8DA6-452C-8D0D-7C51B315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3C7F38-2C7A-49CD-9C68-4F6DD107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F9D44-F4F6-4E08-9112-1DB87CF2F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57BD-CB96-492E-980F-F771F7364555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70BB13-BC60-46E0-A5BA-9E0D70F6E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8438A-C0FE-4064-BEC8-6E878810D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9LhDUhSKI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uario\Desktop\insignia colegio azuli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3912"/>
            <a:ext cx="1527669" cy="1696278"/>
          </a:xfrm>
          <a:prstGeom prst="rect">
            <a:avLst/>
          </a:prstGeom>
          <a:noFill/>
        </p:spPr>
      </p:pic>
      <p:pic>
        <p:nvPicPr>
          <p:cNvPr id="1026" name="Picture 2" descr="Fracaso aprendizaje y educación | Revista SIC - Centro Gumill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3"/>
          <a:stretch/>
        </p:blipFill>
        <p:spPr bwMode="auto">
          <a:xfrm>
            <a:off x="3848672" y="1419353"/>
            <a:ext cx="3702425" cy="196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DCF44C-B1E6-48E9-99C2-C096869F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950CB3-A300-4658-B9D7-E4377EB7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04" y="0"/>
            <a:ext cx="7029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 TECNICO PEDAGOGICO 2020 –APRENDIENDO EN LINEA MINERAL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CORREO INSTITUCIONAL DOCENTE: daniela.aguilera@colegio-mineralelteniente.cl</a:t>
            </a:r>
            <a:endParaRPr kumimoji="0" lang="es-CL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23C0B075-7EAF-4779-B90B-BB100F63521F}"/>
              </a:ext>
            </a:extLst>
          </p:cNvPr>
          <p:cNvSpPr/>
          <p:nvPr/>
        </p:nvSpPr>
        <p:spPr>
          <a:xfrm>
            <a:off x="2675528" y="4702833"/>
            <a:ext cx="7399606" cy="18071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/>
              <a:t>Clase N°12</a:t>
            </a:r>
          </a:p>
          <a:p>
            <a:pPr algn="ctr"/>
            <a:r>
              <a:rPr lang="es-CL" sz="2400" dirty="0"/>
              <a:t>Música 7° Básicos A-B-C</a:t>
            </a:r>
          </a:p>
          <a:p>
            <a:pPr algn="ctr"/>
            <a:r>
              <a:rPr lang="es-CL" sz="2400" dirty="0"/>
              <a:t>Profesora: Daniela Aguilera 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317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BE41C-D1AB-44B5-837D-1BB96FD4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672"/>
            <a:ext cx="10515600" cy="1325563"/>
          </a:xfrm>
        </p:spPr>
        <p:txBody>
          <a:bodyPr>
            <a:noAutofit/>
          </a:bodyPr>
          <a:lstStyle/>
          <a:p>
            <a:br>
              <a:rPr lang="es-CL" sz="2800" dirty="0"/>
            </a:br>
            <a:r>
              <a:rPr lang="es-CL" sz="2800" dirty="0"/>
              <a:t>Objetivo:</a:t>
            </a:r>
            <a:r>
              <a:rPr lang="es-ES" sz="2800" dirty="0"/>
              <a:t>Interpretar a una o más voces repertorio diverso, incorporando como apoyo el uso de medios de registro y transmisión.</a:t>
            </a:r>
            <a:br>
              <a:rPr lang="es-CL" sz="2800" dirty="0"/>
            </a:br>
            <a:br>
              <a:rPr lang="es-CL" sz="3200" dirty="0"/>
            </a:br>
            <a:endParaRPr lang="en-US" sz="3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AF7029E-7229-458A-A0AB-48BE92696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4421"/>
            <a:ext cx="10515600" cy="4901909"/>
          </a:xfrm>
        </p:spPr>
        <p:txBody>
          <a:bodyPr numCol="4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L" sz="1800" b="1" dirty="0"/>
              <a:t>Run </a:t>
            </a:r>
            <a:r>
              <a:rPr lang="es-CL" sz="1800" b="1" dirty="0" err="1"/>
              <a:t>Run</a:t>
            </a:r>
            <a:r>
              <a:rPr lang="es-CL" sz="1800" b="1" dirty="0"/>
              <a:t> se fue pal´ norte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L" sz="1800" b="1" i="1" dirty="0"/>
              <a:t>Violeta Parra</a:t>
            </a:r>
          </a:p>
          <a:p>
            <a:r>
              <a:rPr lang="es-CL" sz="1700" dirty="0"/>
              <a:t>En un carro de olvido</a:t>
            </a:r>
            <a:br>
              <a:rPr lang="es-CL" sz="1700" dirty="0"/>
            </a:br>
            <a:r>
              <a:rPr lang="es-CL" sz="1700" dirty="0"/>
              <a:t>Antes del aclarar</a:t>
            </a:r>
            <a:br>
              <a:rPr lang="es-CL" sz="1700" dirty="0"/>
            </a:br>
            <a:r>
              <a:rPr lang="es-CL" sz="1700" dirty="0"/>
              <a:t>De una estación del tiempo</a:t>
            </a:r>
            <a:br>
              <a:rPr lang="es-CL" sz="1700" dirty="0"/>
            </a:br>
            <a:r>
              <a:rPr lang="es-CL" sz="1700" dirty="0"/>
              <a:t>Decidido a rodar</a:t>
            </a:r>
            <a:br>
              <a:rPr lang="es-CL" sz="1700" dirty="0"/>
            </a:br>
            <a:r>
              <a:rPr lang="es-CL" sz="1700" dirty="0"/>
              <a:t>Run </a:t>
            </a:r>
            <a:r>
              <a:rPr lang="es-CL" sz="1700" dirty="0" err="1"/>
              <a:t>Run</a:t>
            </a:r>
            <a:r>
              <a:rPr lang="es-CL" sz="1700" dirty="0"/>
              <a:t> se fue </a:t>
            </a:r>
            <a:r>
              <a:rPr lang="es-CL" sz="1700" dirty="0" err="1"/>
              <a:t>pa'l</a:t>
            </a:r>
            <a:r>
              <a:rPr lang="es-CL" sz="1700" dirty="0"/>
              <a:t> norte</a:t>
            </a:r>
            <a:br>
              <a:rPr lang="es-CL" sz="1700" dirty="0"/>
            </a:br>
            <a:r>
              <a:rPr lang="es-CL" sz="1700" dirty="0"/>
              <a:t>No sé cuándo vendrá</a:t>
            </a:r>
            <a:br>
              <a:rPr lang="es-CL" sz="1700" dirty="0"/>
            </a:br>
            <a:r>
              <a:rPr lang="es-CL" sz="1700" dirty="0" err="1"/>
              <a:t>Vendrá</a:t>
            </a:r>
            <a:r>
              <a:rPr lang="es-CL" sz="1700" dirty="0"/>
              <a:t> para el cumpleaños</a:t>
            </a:r>
            <a:br>
              <a:rPr lang="es-CL" sz="1700" dirty="0"/>
            </a:br>
            <a:r>
              <a:rPr lang="es-CL" sz="1700" dirty="0"/>
              <a:t>De nuestra soledad</a:t>
            </a:r>
          </a:p>
          <a:p>
            <a:r>
              <a:rPr lang="es-CL" sz="1600" dirty="0"/>
              <a:t>A los tres días carta</a:t>
            </a:r>
            <a:br>
              <a:rPr lang="es-CL" sz="1600" dirty="0"/>
            </a:br>
            <a:r>
              <a:rPr lang="es-CL" sz="1600" dirty="0"/>
              <a:t>Con letras de coral</a:t>
            </a:r>
            <a:br>
              <a:rPr lang="es-CL" sz="1600" dirty="0"/>
            </a:br>
            <a:r>
              <a:rPr lang="es-CL" sz="1600" dirty="0"/>
              <a:t>Me dice que su viaje</a:t>
            </a:r>
            <a:br>
              <a:rPr lang="es-CL" sz="1600" dirty="0"/>
            </a:br>
            <a:r>
              <a:rPr lang="es-CL" sz="1600" dirty="0"/>
              <a:t>Se alarga más y más</a:t>
            </a:r>
            <a:br>
              <a:rPr lang="es-CL" sz="1600" dirty="0"/>
            </a:br>
            <a:r>
              <a:rPr lang="es-CL" sz="1600" dirty="0"/>
              <a:t>Se va de Antofagasta</a:t>
            </a:r>
            <a:br>
              <a:rPr lang="es-CL" sz="1600" dirty="0"/>
            </a:br>
            <a:r>
              <a:rPr lang="es-CL" sz="1600" dirty="0"/>
              <a:t>Sin dar una señal</a:t>
            </a:r>
            <a:br>
              <a:rPr lang="es-CL" sz="1600" dirty="0"/>
            </a:br>
            <a:r>
              <a:rPr lang="es-CL" sz="1600" dirty="0"/>
              <a:t>Y cuenta una aventura</a:t>
            </a:r>
            <a:br>
              <a:rPr lang="es-CL" sz="1600" dirty="0"/>
            </a:br>
            <a:r>
              <a:rPr lang="es-CL" sz="1600" dirty="0"/>
              <a:t>Que paso a deletrear</a:t>
            </a:r>
            <a:br>
              <a:rPr lang="es-CL" sz="1600" dirty="0"/>
            </a:br>
            <a:r>
              <a:rPr lang="es-CL" sz="1600" dirty="0"/>
              <a:t>Ay, ay, ay, de mí</a:t>
            </a:r>
            <a:endParaRPr lang="es-CL" sz="1700" dirty="0"/>
          </a:p>
          <a:p>
            <a:r>
              <a:rPr lang="es-CL" sz="1700" dirty="0"/>
              <a:t>Al medio de un gentío</a:t>
            </a:r>
            <a:br>
              <a:rPr lang="es-CL" sz="1700" dirty="0"/>
            </a:br>
            <a:r>
              <a:rPr lang="es-CL" sz="1700" dirty="0"/>
              <a:t>Que tuvo que afrontar</a:t>
            </a:r>
            <a:br>
              <a:rPr lang="es-CL" sz="1700" dirty="0"/>
            </a:br>
            <a:r>
              <a:rPr lang="es-CL" sz="1700" dirty="0"/>
              <a:t>Un trasbordo por culpa</a:t>
            </a:r>
            <a:br>
              <a:rPr lang="es-CL" sz="1700" dirty="0"/>
            </a:br>
            <a:r>
              <a:rPr lang="es-CL" sz="1700" dirty="0"/>
              <a:t>Del último huracán</a:t>
            </a:r>
            <a:br>
              <a:rPr lang="es-CL" sz="1700" dirty="0"/>
            </a:br>
            <a:r>
              <a:rPr lang="es-CL" sz="1700" dirty="0"/>
              <a:t>En un puente quebrado</a:t>
            </a:r>
            <a:br>
              <a:rPr lang="es-CL" sz="1700" dirty="0"/>
            </a:br>
            <a:r>
              <a:rPr lang="es-CL" sz="1700" dirty="0"/>
              <a:t>Cerca de Vallenar</a:t>
            </a:r>
            <a:br>
              <a:rPr lang="es-CL" sz="1700" dirty="0"/>
            </a:br>
            <a:r>
              <a:rPr lang="es-CL" sz="1700" dirty="0"/>
              <a:t>Con una cruz al hombro</a:t>
            </a:r>
            <a:br>
              <a:rPr lang="es-CL" sz="1700" dirty="0"/>
            </a:br>
            <a:r>
              <a:rPr lang="es-CL" sz="1700" dirty="0"/>
              <a:t>Run </a:t>
            </a:r>
            <a:r>
              <a:rPr lang="es-CL" sz="1700" dirty="0" err="1"/>
              <a:t>Run</a:t>
            </a:r>
            <a:r>
              <a:rPr lang="es-CL" sz="1700" dirty="0"/>
              <a:t> debió cruzar</a:t>
            </a:r>
          </a:p>
          <a:p>
            <a:r>
              <a:rPr lang="es-CL" sz="1700" dirty="0"/>
              <a:t>Run </a:t>
            </a:r>
            <a:r>
              <a:rPr lang="es-CL" sz="1700" dirty="0" err="1"/>
              <a:t>Run</a:t>
            </a:r>
            <a:r>
              <a:rPr lang="es-CL" sz="1700" dirty="0"/>
              <a:t> siguió su viaje</a:t>
            </a:r>
            <a:br>
              <a:rPr lang="es-CL" sz="1700" dirty="0"/>
            </a:br>
            <a:r>
              <a:rPr lang="es-CL" sz="1700" dirty="0"/>
              <a:t>Llegó a Tamarugal</a:t>
            </a:r>
            <a:br>
              <a:rPr lang="es-CL" sz="1700" dirty="0"/>
            </a:br>
            <a:r>
              <a:rPr lang="es-CL" sz="1700" dirty="0"/>
              <a:t>Sentado en una piedra</a:t>
            </a:r>
            <a:br>
              <a:rPr lang="es-CL" sz="1700" dirty="0"/>
            </a:br>
            <a:r>
              <a:rPr lang="es-CL" sz="1700" dirty="0"/>
              <a:t>Se puso a divagar</a:t>
            </a:r>
            <a:br>
              <a:rPr lang="es-CL" sz="1700" dirty="0"/>
            </a:br>
            <a:r>
              <a:rPr lang="es-CL" sz="1700" dirty="0"/>
              <a:t>Que sí, que esto, que lo otro</a:t>
            </a:r>
            <a:br>
              <a:rPr lang="es-CL" sz="1700" dirty="0"/>
            </a:br>
            <a:r>
              <a:rPr lang="es-CL" sz="1700" dirty="0"/>
              <a:t>Que nunca, que además</a:t>
            </a:r>
            <a:br>
              <a:rPr lang="es-CL" sz="1700" dirty="0"/>
            </a:br>
            <a:r>
              <a:rPr lang="es-CL" sz="1700" dirty="0"/>
              <a:t>Que la vida es mentira</a:t>
            </a:r>
            <a:br>
              <a:rPr lang="es-CL" sz="1700" dirty="0"/>
            </a:br>
            <a:r>
              <a:rPr lang="es-CL" sz="1700" dirty="0"/>
              <a:t>Que la muerte es verdad</a:t>
            </a:r>
            <a:br>
              <a:rPr lang="es-CL" sz="1700" dirty="0"/>
            </a:br>
            <a:r>
              <a:rPr lang="es-CL" sz="1700" dirty="0"/>
              <a:t>Ay, ay, ay, de mí</a:t>
            </a:r>
          </a:p>
          <a:p>
            <a:endParaRPr lang="es-CL" sz="1700" dirty="0"/>
          </a:p>
          <a:p>
            <a:r>
              <a:rPr lang="es-CL" sz="1700" dirty="0"/>
              <a:t>La cosa es que una alforja</a:t>
            </a:r>
            <a:br>
              <a:rPr lang="es-CL" sz="1700" dirty="0"/>
            </a:br>
            <a:r>
              <a:rPr lang="es-CL" sz="1700" dirty="0"/>
              <a:t>Se puso a trajinar</a:t>
            </a:r>
            <a:br>
              <a:rPr lang="es-CL" sz="1700" dirty="0"/>
            </a:br>
            <a:r>
              <a:rPr lang="es-CL" sz="1700" dirty="0"/>
              <a:t>Sacó papel y tinta</a:t>
            </a:r>
            <a:br>
              <a:rPr lang="es-CL" sz="1700" dirty="0"/>
            </a:br>
            <a:r>
              <a:rPr lang="es-CL" sz="1700" dirty="0"/>
              <a:t>Y un recuerdo quizás</a:t>
            </a:r>
            <a:br>
              <a:rPr lang="es-CL" sz="1700" dirty="0"/>
            </a:br>
            <a:r>
              <a:rPr lang="es-CL" sz="1700" dirty="0"/>
              <a:t>Sin pena ni alegría</a:t>
            </a:r>
            <a:br>
              <a:rPr lang="es-CL" sz="1700" dirty="0"/>
            </a:br>
            <a:r>
              <a:rPr lang="es-CL" sz="1700" dirty="0"/>
              <a:t>Sin gloria ni piedad</a:t>
            </a:r>
            <a:br>
              <a:rPr lang="es-CL" sz="1700" dirty="0"/>
            </a:br>
            <a:r>
              <a:rPr lang="es-CL" sz="1700" dirty="0"/>
              <a:t>Sin rabia ni amargura</a:t>
            </a:r>
            <a:br>
              <a:rPr lang="es-CL" sz="1700" dirty="0"/>
            </a:br>
            <a:r>
              <a:rPr lang="es-CL" sz="1700" dirty="0"/>
              <a:t>Sin hiel ni libertad</a:t>
            </a:r>
          </a:p>
          <a:p>
            <a:r>
              <a:rPr lang="es-CL" sz="1700" dirty="0"/>
              <a:t>Vacía como el hueco</a:t>
            </a:r>
            <a:br>
              <a:rPr lang="es-CL" sz="1700" dirty="0"/>
            </a:br>
            <a:r>
              <a:rPr lang="es-CL" sz="1700" dirty="0"/>
              <a:t>Del mundo terrenal</a:t>
            </a:r>
            <a:br>
              <a:rPr lang="es-CL" sz="1700" dirty="0"/>
            </a:br>
            <a:r>
              <a:rPr lang="es-CL" sz="1700" dirty="0"/>
              <a:t>Run </a:t>
            </a:r>
            <a:r>
              <a:rPr lang="es-CL" sz="1700" dirty="0" err="1"/>
              <a:t>Run</a:t>
            </a:r>
            <a:r>
              <a:rPr lang="es-CL" sz="1700" dirty="0"/>
              <a:t> mandó su carta</a:t>
            </a:r>
            <a:br>
              <a:rPr lang="es-CL" sz="1700" dirty="0"/>
            </a:br>
            <a:r>
              <a:rPr lang="es-CL" sz="1700" dirty="0"/>
              <a:t>Por mandarla no más</a:t>
            </a:r>
            <a:br>
              <a:rPr lang="es-CL" sz="1700" dirty="0"/>
            </a:br>
            <a:r>
              <a:rPr lang="es-CL" sz="1700" dirty="0"/>
              <a:t>Run </a:t>
            </a:r>
            <a:r>
              <a:rPr lang="es-CL" sz="1700" dirty="0" err="1"/>
              <a:t>Run</a:t>
            </a:r>
            <a:r>
              <a:rPr lang="es-CL" sz="1700" dirty="0"/>
              <a:t> se fue </a:t>
            </a:r>
            <a:r>
              <a:rPr lang="es-CL" sz="1700" dirty="0" err="1"/>
              <a:t>pa'l</a:t>
            </a:r>
            <a:r>
              <a:rPr lang="es-CL" sz="1700" dirty="0"/>
              <a:t> norte</a:t>
            </a:r>
            <a:br>
              <a:rPr lang="es-CL" sz="1700" dirty="0"/>
            </a:br>
            <a:r>
              <a:rPr lang="es-CL" sz="1700" dirty="0"/>
              <a:t>Yo me quedé en el sur</a:t>
            </a:r>
            <a:br>
              <a:rPr lang="es-CL" sz="1700" dirty="0"/>
            </a:br>
            <a:r>
              <a:rPr lang="es-CL" sz="1700" dirty="0"/>
              <a:t>Al medio hay un abismo</a:t>
            </a:r>
            <a:br>
              <a:rPr lang="es-CL" sz="1700" dirty="0"/>
            </a:br>
            <a:r>
              <a:rPr lang="es-CL" sz="1700" dirty="0"/>
              <a:t>Sin música ni luz</a:t>
            </a:r>
            <a:br>
              <a:rPr lang="es-CL" sz="1700" dirty="0"/>
            </a:br>
            <a:r>
              <a:rPr lang="es-CL" sz="1700" dirty="0"/>
              <a:t>Ay, ay, ay, de mí</a:t>
            </a:r>
          </a:p>
          <a:p>
            <a:endParaRPr lang="es-CL" sz="1700" dirty="0"/>
          </a:p>
          <a:p>
            <a:endParaRPr lang="es-CL" sz="1700" dirty="0"/>
          </a:p>
          <a:p>
            <a:r>
              <a:rPr lang="es-CL" sz="1700" dirty="0"/>
              <a:t>El calendario afloja</a:t>
            </a:r>
            <a:br>
              <a:rPr lang="es-CL" sz="1700" dirty="0"/>
            </a:br>
            <a:r>
              <a:rPr lang="es-CL" sz="1700" dirty="0"/>
              <a:t>Por las ruedas del tren</a:t>
            </a:r>
            <a:br>
              <a:rPr lang="es-CL" sz="1700" dirty="0"/>
            </a:br>
            <a:r>
              <a:rPr lang="es-CL" sz="1700" dirty="0"/>
              <a:t>Los números del año</a:t>
            </a:r>
            <a:br>
              <a:rPr lang="es-CL" sz="1700" dirty="0"/>
            </a:br>
            <a:r>
              <a:rPr lang="es-CL" sz="1700" dirty="0"/>
              <a:t>Por el filo del riel</a:t>
            </a:r>
            <a:br>
              <a:rPr lang="es-CL" sz="1700" dirty="0"/>
            </a:br>
            <a:r>
              <a:rPr lang="es-CL" sz="1700" dirty="0"/>
              <a:t>Más vueltas dan los fierros</a:t>
            </a:r>
            <a:br>
              <a:rPr lang="es-CL" sz="1700" dirty="0"/>
            </a:br>
            <a:r>
              <a:rPr lang="es-CL" sz="1700" dirty="0"/>
              <a:t>Más nubes en el mes</a:t>
            </a:r>
            <a:br>
              <a:rPr lang="es-CL" sz="1700" dirty="0"/>
            </a:br>
            <a:r>
              <a:rPr lang="es-CL" sz="1700" dirty="0"/>
              <a:t>Más largos son los rieles</a:t>
            </a:r>
            <a:br>
              <a:rPr lang="es-CL" sz="1700" dirty="0"/>
            </a:br>
            <a:r>
              <a:rPr lang="es-CL" sz="1700" dirty="0"/>
              <a:t>Más agrio es el después</a:t>
            </a:r>
          </a:p>
          <a:p>
            <a:r>
              <a:rPr lang="es-CL" sz="1700" dirty="0"/>
              <a:t>Run </a:t>
            </a:r>
            <a:r>
              <a:rPr lang="es-CL" sz="1700" dirty="0" err="1"/>
              <a:t>Run</a:t>
            </a:r>
            <a:r>
              <a:rPr lang="es-CL" sz="1700" dirty="0"/>
              <a:t> se fue </a:t>
            </a:r>
            <a:r>
              <a:rPr lang="es-CL" sz="1700" dirty="0" err="1"/>
              <a:t>pa'l</a:t>
            </a:r>
            <a:r>
              <a:rPr lang="es-CL" sz="1700" dirty="0"/>
              <a:t> norte</a:t>
            </a:r>
            <a:br>
              <a:rPr lang="es-CL" sz="1700" dirty="0"/>
            </a:br>
            <a:r>
              <a:rPr lang="es-CL" sz="1700" dirty="0"/>
              <a:t>Qué le vamos a hacer</a:t>
            </a:r>
            <a:br>
              <a:rPr lang="es-CL" sz="1700" dirty="0"/>
            </a:br>
            <a:r>
              <a:rPr lang="es-CL" sz="1700" dirty="0"/>
              <a:t>Así es la vida entonces</a:t>
            </a:r>
            <a:br>
              <a:rPr lang="es-CL" sz="1700" dirty="0"/>
            </a:br>
            <a:r>
              <a:rPr lang="es-CL" sz="1700" dirty="0"/>
              <a:t>Espinas de Israel</a:t>
            </a:r>
            <a:br>
              <a:rPr lang="es-CL" sz="1700" dirty="0"/>
            </a:br>
            <a:r>
              <a:rPr lang="es-CL" sz="1700" dirty="0"/>
              <a:t>Amor crucificado</a:t>
            </a:r>
            <a:br>
              <a:rPr lang="es-CL" sz="1700" dirty="0"/>
            </a:br>
            <a:r>
              <a:rPr lang="es-CL" sz="1700" dirty="0"/>
              <a:t>Coronas del desdén</a:t>
            </a:r>
            <a:br>
              <a:rPr lang="es-CL" sz="1700" dirty="0"/>
            </a:br>
            <a:r>
              <a:rPr lang="es-CL" sz="1700" dirty="0"/>
              <a:t>Los clavos del martirio</a:t>
            </a:r>
            <a:br>
              <a:rPr lang="es-CL" sz="1700" dirty="0"/>
            </a:br>
            <a:r>
              <a:rPr lang="es-CL" sz="1700" dirty="0"/>
              <a:t>El vinagre y la hiel</a:t>
            </a:r>
            <a:br>
              <a:rPr lang="es-CL" sz="1700" dirty="0"/>
            </a:br>
            <a:r>
              <a:rPr lang="es-CL" sz="1700" dirty="0"/>
              <a:t>Ay, ay, ay, de mí.</a:t>
            </a:r>
          </a:p>
          <a:p>
            <a:pPr marL="0" indent="0">
              <a:buNone/>
            </a:pPr>
            <a:endParaRPr lang="es-CL" sz="1800" b="1" dirty="0"/>
          </a:p>
        </p:txBody>
      </p:sp>
    </p:spTree>
    <p:extLst>
      <p:ext uri="{BB962C8B-B14F-4D97-AF65-F5344CB8AC3E}">
        <p14:creationId xmlns:p14="http://schemas.microsoft.com/office/powerpoint/2010/main" val="289762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EC638-3A76-4B9F-A6EB-4FD0CF2D2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u="sng" dirty="0"/>
              <a:t>Run Run se fue pal´ norte.</a:t>
            </a:r>
            <a:endParaRPr lang="en-US" u="sng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EC99E4-CA27-4EAD-9101-56013C7E6D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Enlace</a:t>
            </a:r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23DC54-74ED-4633-85D5-997190C2FB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https://www.youtube.com/watch?v=UR9LhDUhSKI</a:t>
            </a:r>
            <a:endParaRPr lang="en-U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126278-CA82-4299-8DEB-C622ED9BB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B9502F-3CBB-4E91-95B4-8D9A01DC6D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CL" dirty="0"/>
              <a:t>Si prefieres puedes ingresar a este enlace y escuchar y visualizar la canción Run Run se fue pal´ norte en la versión de Francisca Valenzuela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31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492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 Objetivo:Interpretar a una o más voces repertorio diverso, incorporando como apoyo el uso de medios de registro y transmisión.  </vt:lpstr>
      <vt:lpstr>Run Run se fue pal´ norte.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</dc:creator>
  <cp:lastModifiedBy>Daniela</cp:lastModifiedBy>
  <cp:revision>12</cp:revision>
  <dcterms:created xsi:type="dcterms:W3CDTF">2020-05-15T03:13:32Z</dcterms:created>
  <dcterms:modified xsi:type="dcterms:W3CDTF">2020-06-17T01:14:11Z</dcterms:modified>
</cp:coreProperties>
</file>