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66" r:id="rId1"/>
  </p:sldMasterIdLst>
  <p:notesMasterIdLst>
    <p:notesMasterId r:id="rId7"/>
  </p:notesMasterIdLst>
  <p:sldIdLst>
    <p:sldId id="325" r:id="rId2"/>
    <p:sldId id="316" r:id="rId3"/>
    <p:sldId id="317" r:id="rId4"/>
    <p:sldId id="267" r:id="rId5"/>
    <p:sldId id="271" r:id="rId6"/>
  </p:sldIdLst>
  <p:sldSz cx="9144000" cy="5143500" type="screen16x9"/>
  <p:notesSz cx="6858000" cy="9144000"/>
  <p:embeddedFontLst>
    <p:embeddedFont>
      <p:font typeface="Apple Chancery" panose="03020702040506060504" pitchFamily="66" charset="0"/>
      <p:regular r:id="rId8"/>
    </p:embeddedFont>
    <p:embeddedFont>
      <p:font typeface="Candara Light" panose="020E0502030303020204" pitchFamily="34" charset="0"/>
      <p:regular r:id="rId9"/>
      <p:italic r:id="rId10"/>
    </p:embeddedFont>
    <p:embeddedFont>
      <p:font typeface="Garamond" panose="02020404030301010803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FFFFFF"/>
    <a:srgbClr val="FF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849EFB-D91F-4490-BCC5-1BE849F19A0D}">
  <a:tblStyle styleId="{2C849EFB-D91F-4490-BCC5-1BE849F19A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5" autoAdjust="0"/>
  </p:normalViewPr>
  <p:slideViewPr>
    <p:cSldViewPr snapToGrid="0">
      <p:cViewPr>
        <p:scale>
          <a:sx n="100" d="100"/>
          <a:sy n="100" d="100"/>
        </p:scale>
        <p:origin x="5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87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9814dd5f7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9814dd5f7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839adff8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839adff8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800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02527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54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754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63576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852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741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3505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825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3610700" y="1600550"/>
            <a:ext cx="46512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7633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91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214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3778550" y="222350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2"/>
          </p:nvPr>
        </p:nvSpPr>
        <p:spPr>
          <a:xfrm>
            <a:off x="3778550" y="259774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3"/>
          </p:nvPr>
        </p:nvSpPr>
        <p:spPr>
          <a:xfrm>
            <a:off x="6199800" y="222350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6199800" y="259774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5"/>
          </p:nvPr>
        </p:nvSpPr>
        <p:spPr>
          <a:xfrm>
            <a:off x="3778550" y="371720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6"/>
          </p:nvPr>
        </p:nvSpPr>
        <p:spPr>
          <a:xfrm>
            <a:off x="3778550" y="409144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7"/>
          </p:nvPr>
        </p:nvSpPr>
        <p:spPr>
          <a:xfrm>
            <a:off x="6199800" y="371720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8"/>
          </p:nvPr>
        </p:nvSpPr>
        <p:spPr>
          <a:xfrm>
            <a:off x="6199800" y="409144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16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801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2210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437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873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59469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6049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858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6C98B4-0D78-4C15-84C4-C41716D673A7}" type="datetimeFigureOut">
              <a:rPr lang="es-CL" smtClean="0"/>
              <a:t>14-10-2020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85338D-93CD-4733-895F-D60C6E165B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64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8" r:id="rId20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ción de vector de pizarra verde en blanco | Vector Premium">
            <a:extLst>
              <a:ext uri="{FF2B5EF4-FFF2-40B4-BE49-F238E27FC236}">
                <a16:creationId xmlns:a16="http://schemas.microsoft.com/office/drawing/2014/main" id="{3397D37C-AD33-4885-AB5C-760D4E4F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557489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9 Imagen" descr="Colegio Mineral El Teniente">
            <a:extLst>
              <a:ext uri="{FF2B5EF4-FFF2-40B4-BE49-F238E27FC236}">
                <a16:creationId xmlns:a16="http://schemas.microsoft.com/office/drawing/2014/main" id="{7EEFF85B-9F02-4DA5-B673-E995D9A96A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" y="207207"/>
            <a:ext cx="2062674" cy="7343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AAADCA3-5986-4A22-846C-17A442736B46}"/>
              </a:ext>
            </a:extLst>
          </p:cNvPr>
          <p:cNvSpPr/>
          <p:nvPr/>
        </p:nvSpPr>
        <p:spPr>
          <a:xfrm>
            <a:off x="440296" y="3511550"/>
            <a:ext cx="3744568" cy="125568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ln w="9525">
                  <a:solidFill>
                    <a:schemeClr val="tx1"/>
                  </a:solidFill>
                </a:ln>
                <a:latin typeface="Apple Chancery" panose="03020702040506060504" pitchFamily="66" charset="0"/>
              </a:rPr>
              <a:t>DOCENTE: Andrea Ramírez Romero</a:t>
            </a:r>
          </a:p>
          <a:p>
            <a:pPr algn="ctr"/>
            <a:r>
              <a:rPr lang="es-CL" b="1" dirty="0">
                <a:ln w="9525">
                  <a:solidFill>
                    <a:schemeClr val="tx1"/>
                  </a:solidFill>
                </a:ln>
                <a:latin typeface="Apple Chancery" panose="03020702040506060504" pitchFamily="66" charset="0"/>
              </a:rPr>
              <a:t>7° BÁSICO MATEMATICA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C4AEDB3-5161-4AA1-97F0-BA1D7F385B88}"/>
              </a:ext>
            </a:extLst>
          </p:cNvPr>
          <p:cNvSpPr/>
          <p:nvPr/>
        </p:nvSpPr>
        <p:spPr>
          <a:xfrm>
            <a:off x="5626274" y="941590"/>
            <a:ext cx="346633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>
                <a:ln w="28575">
                  <a:solidFill>
                    <a:schemeClr val="tx1"/>
                  </a:solidFill>
                </a:ln>
                <a:latin typeface="Candara Light" panose="020E0502030303020204" pitchFamily="34" charset="0"/>
              </a:rPr>
              <a:t>Circulo y </a:t>
            </a:r>
            <a:r>
              <a:rPr lang="es-CL" sz="1600" dirty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circunferencia</a:t>
            </a:r>
            <a:r>
              <a:rPr lang="es-CL" sz="1600" dirty="0">
                <a:ln w="28575">
                  <a:solidFill>
                    <a:schemeClr val="tx1"/>
                  </a:solidFill>
                </a:ln>
                <a:latin typeface="Candara Light" panose="020E0502030303020204" pitchFamily="34" charset="0"/>
              </a:rPr>
              <a:t> </a:t>
            </a:r>
          </a:p>
        </p:txBody>
      </p:sp>
      <p:pic>
        <p:nvPicPr>
          <p:cNvPr id="1028" name="Picture 4" descr="Circunferencia y círculo | Matemáticas">
            <a:extLst>
              <a:ext uri="{FF2B5EF4-FFF2-40B4-BE49-F238E27FC236}">
                <a16:creationId xmlns:a16="http://schemas.microsoft.com/office/drawing/2014/main" id="{40D45B20-F182-4B93-B89D-84C9C875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74" y="2336801"/>
            <a:ext cx="1866725" cy="15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Vector de stock (libre de regalías) sobre Pop Art Surprised Woman Blue Medical1693750630">
            <a:extLst>
              <a:ext uri="{FF2B5EF4-FFF2-40B4-BE49-F238E27FC236}">
                <a16:creationId xmlns:a16="http://schemas.microsoft.com/office/drawing/2014/main" id="{D6A2D7EB-8616-4226-AA1E-2E6B809D26A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4" y="1079500"/>
            <a:ext cx="3327186" cy="2518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85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85023B9-199A-470B-A806-6AF0EE877388}"/>
              </a:ext>
            </a:extLst>
          </p:cNvPr>
          <p:cNvSpPr/>
          <p:nvPr/>
        </p:nvSpPr>
        <p:spPr>
          <a:xfrm>
            <a:off x="927100" y="533400"/>
            <a:ext cx="3479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i="1" dirty="0"/>
              <a:t>Conceptos fundamentales</a:t>
            </a:r>
          </a:p>
        </p:txBody>
      </p:sp>
      <p:pic>
        <p:nvPicPr>
          <p:cNvPr id="1026" name="Picture 2" descr="http://1.bp.blogspot.com/-HHDQj8aEdPQ/VGZDg8SCmqI/AAAAAAAArfk/bpvMHXJjAo0/s1600/Sin%2Bt%C3%ADtulo-1.jpg">
            <a:extLst>
              <a:ext uri="{FF2B5EF4-FFF2-40B4-BE49-F238E27FC236}">
                <a16:creationId xmlns:a16="http://schemas.microsoft.com/office/drawing/2014/main" id="{37067E88-CD1F-45C9-BB1A-D2BC00070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-21739" r="8067" b="30919"/>
          <a:stretch/>
        </p:blipFill>
        <p:spPr bwMode="auto">
          <a:xfrm>
            <a:off x="647700" y="923925"/>
            <a:ext cx="4500564" cy="3419475"/>
          </a:xfrm>
          <a:prstGeom prst="snipRoundRect">
            <a:avLst>
              <a:gd name="adj1" fmla="val 50000"/>
              <a:gd name="adj2" fmla="val 3688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AB4237-1EDF-4742-BC0E-06B3C886B433}"/>
              </a:ext>
            </a:extLst>
          </p:cNvPr>
          <p:cNvSpPr/>
          <p:nvPr/>
        </p:nvSpPr>
        <p:spPr>
          <a:xfrm>
            <a:off x="5597525" y="990600"/>
            <a:ext cx="2689225" cy="9144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r>
              <a:rPr lang="es-CL" sz="1400" b="1" dirty="0"/>
              <a:t>El círculo</a:t>
            </a:r>
          </a:p>
          <a:p>
            <a:r>
              <a:rPr lang="es-CL" sz="1400" dirty="0"/>
              <a:t>Es la parte del plano  comprendida dentro de la circunferencia.</a:t>
            </a:r>
          </a:p>
          <a:p>
            <a:endParaRPr lang="es-CL" sz="1400" dirty="0"/>
          </a:p>
          <a:p>
            <a:r>
              <a:rPr lang="es-CL" sz="1400" dirty="0"/>
              <a:t> 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DDBB5B4-1363-4F7F-9FD8-48A3D4932F41}"/>
              </a:ext>
            </a:extLst>
          </p:cNvPr>
          <p:cNvSpPr/>
          <p:nvPr/>
        </p:nvSpPr>
        <p:spPr>
          <a:xfrm>
            <a:off x="5597525" y="2495549"/>
            <a:ext cx="2689225" cy="13144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r>
              <a:rPr lang="es-CL" sz="1400" b="1" dirty="0"/>
              <a:t>La circunferencia</a:t>
            </a:r>
          </a:p>
          <a:p>
            <a:r>
              <a:rPr lang="es-CL" sz="1400" dirty="0"/>
              <a:t>Es la línea curva, cerrada y plana en la que todos sus puntos están  a la misma distancia de un punto interior llamado </a:t>
            </a:r>
            <a:r>
              <a:rPr lang="es-CL" sz="1400" b="1" dirty="0"/>
              <a:t>centro.</a:t>
            </a:r>
          </a:p>
          <a:p>
            <a:endParaRPr lang="es-CL" sz="1400" dirty="0"/>
          </a:p>
          <a:p>
            <a:r>
              <a:rPr lang="es-CL" sz="1400" dirty="0"/>
              <a:t> 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025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078C58-87A2-486C-B480-125BC37F8989}"/>
              </a:ext>
            </a:extLst>
          </p:cNvPr>
          <p:cNvSpPr/>
          <p:nvPr/>
        </p:nvSpPr>
        <p:spPr>
          <a:xfrm>
            <a:off x="727075" y="550546"/>
            <a:ext cx="34798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i="1" dirty="0"/>
              <a:t>Conceptos fundamentales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219AB0C-0B7E-4EA1-A0D1-7E207FE05277}"/>
              </a:ext>
            </a:extLst>
          </p:cNvPr>
          <p:cNvSpPr/>
          <p:nvPr/>
        </p:nvSpPr>
        <p:spPr>
          <a:xfrm>
            <a:off x="3568700" y="2078355"/>
            <a:ext cx="1003300" cy="209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Centro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688019A-BEAC-4D59-B99E-7980E753ECEA}"/>
              </a:ext>
            </a:extLst>
          </p:cNvPr>
          <p:cNvSpPr/>
          <p:nvPr/>
        </p:nvSpPr>
        <p:spPr>
          <a:xfrm>
            <a:off x="3730625" y="2960370"/>
            <a:ext cx="1003300" cy="209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Radio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8B2B290-662E-4CA6-937E-630C625DB29C}"/>
              </a:ext>
            </a:extLst>
          </p:cNvPr>
          <p:cNvSpPr/>
          <p:nvPr/>
        </p:nvSpPr>
        <p:spPr>
          <a:xfrm>
            <a:off x="3730625" y="3809999"/>
            <a:ext cx="1098550" cy="2095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Diámetro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1489782-714F-4E78-A394-2E79EFC8810C}"/>
              </a:ext>
            </a:extLst>
          </p:cNvPr>
          <p:cNvSpPr/>
          <p:nvPr/>
        </p:nvSpPr>
        <p:spPr>
          <a:xfrm>
            <a:off x="5333999" y="1824037"/>
            <a:ext cx="2695575" cy="561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Punto central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84E10D2-9BF5-458E-AEE6-59B4E5E94518}"/>
              </a:ext>
            </a:extLst>
          </p:cNvPr>
          <p:cNvSpPr/>
          <p:nvPr/>
        </p:nvSpPr>
        <p:spPr>
          <a:xfrm>
            <a:off x="5343523" y="2719389"/>
            <a:ext cx="2686051" cy="690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Es la línea que va desde el centro a cualquier parte de la circunferencia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F94F54-07B9-4979-97B3-1EB352416274}"/>
              </a:ext>
            </a:extLst>
          </p:cNvPr>
          <p:cNvSpPr/>
          <p:nvPr/>
        </p:nvSpPr>
        <p:spPr>
          <a:xfrm>
            <a:off x="5333999" y="3569493"/>
            <a:ext cx="2686051" cy="690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/>
              <a:t>Es la línea que une a dos puntos pasando por el centro</a:t>
            </a:r>
          </a:p>
        </p:txBody>
      </p:sp>
      <p:pic>
        <p:nvPicPr>
          <p:cNvPr id="2054" name="Picture 6" descr="Circunferencia y círculo | Matemática II">
            <a:extLst>
              <a:ext uri="{FF2B5EF4-FFF2-40B4-BE49-F238E27FC236}">
                <a16:creationId xmlns:a16="http://schemas.microsoft.com/office/drawing/2014/main" id="{EE3EC682-DCBC-4A6F-8BF3-5349C5A7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090741"/>
            <a:ext cx="3003547" cy="19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🥇➤▷ Los MEJORES Fondos de Pantalla de Emojis 【2020】😝">
            <a:extLst>
              <a:ext uri="{FF2B5EF4-FFF2-40B4-BE49-F238E27FC236}">
                <a16:creationId xmlns:a16="http://schemas.microsoft.com/office/drawing/2014/main" id="{6783EF20-BC67-4B94-99C2-572F56BC8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95" t="1" b="-18157"/>
          <a:stretch/>
        </p:blipFill>
        <p:spPr bwMode="auto">
          <a:xfrm>
            <a:off x="3730625" y="1638300"/>
            <a:ext cx="628647" cy="452441"/>
          </a:xfrm>
          <a:prstGeom prst="snip2DiagRect">
            <a:avLst>
              <a:gd name="adj1" fmla="val 13125"/>
              <a:gd name="adj2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🥇➤▷ Los MEJORES Fondos de Pantalla de Emojis 【2020】😝">
            <a:extLst>
              <a:ext uri="{FF2B5EF4-FFF2-40B4-BE49-F238E27FC236}">
                <a16:creationId xmlns:a16="http://schemas.microsoft.com/office/drawing/2014/main" id="{1FAADE2A-409E-4A1D-AB10-B2278C736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95" t="1" b="-18157"/>
          <a:stretch/>
        </p:blipFill>
        <p:spPr bwMode="auto">
          <a:xfrm>
            <a:off x="3756026" y="2369825"/>
            <a:ext cx="692149" cy="590546"/>
          </a:xfrm>
          <a:prstGeom prst="snip2DiagRect">
            <a:avLst>
              <a:gd name="adj1" fmla="val 13125"/>
              <a:gd name="adj2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🥇➤▷ Los MEJORES Fondos de Pantalla de Emojis 【2020】😝">
            <a:extLst>
              <a:ext uri="{FF2B5EF4-FFF2-40B4-BE49-F238E27FC236}">
                <a16:creationId xmlns:a16="http://schemas.microsoft.com/office/drawing/2014/main" id="{FB89A012-96F6-4FA5-B96D-03425D73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95" t="1" b="-18157"/>
          <a:stretch/>
        </p:blipFill>
        <p:spPr bwMode="auto">
          <a:xfrm>
            <a:off x="3943353" y="3217545"/>
            <a:ext cx="628647" cy="556259"/>
          </a:xfrm>
          <a:prstGeom prst="snip2DiagRect">
            <a:avLst>
              <a:gd name="adj1" fmla="val 13125"/>
              <a:gd name="adj2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8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Atención Focalizada">
            <a:extLst>
              <a:ext uri="{FF2B5EF4-FFF2-40B4-BE49-F238E27FC236}">
                <a16:creationId xmlns:a16="http://schemas.microsoft.com/office/drawing/2014/main" id="{D519B240-9D12-4048-8C8D-720767E7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57" y="539864"/>
            <a:ext cx="1733550" cy="11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Elipse 81">
            <a:extLst>
              <a:ext uri="{FF2B5EF4-FFF2-40B4-BE49-F238E27FC236}">
                <a16:creationId xmlns:a16="http://schemas.microsoft.com/office/drawing/2014/main" id="{46F6B5DB-F562-4F8A-887C-B130B03AE639}"/>
              </a:ext>
            </a:extLst>
          </p:cNvPr>
          <p:cNvSpPr/>
          <p:nvPr/>
        </p:nvSpPr>
        <p:spPr>
          <a:xfrm>
            <a:off x="992414" y="883443"/>
            <a:ext cx="2692401" cy="783772"/>
          </a:xfrm>
          <a:prstGeom prst="ellips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Link que puedes ver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3E38CA-E7D8-4B75-A0DF-F143395BDA55}"/>
              </a:ext>
            </a:extLst>
          </p:cNvPr>
          <p:cNvSpPr/>
          <p:nvPr/>
        </p:nvSpPr>
        <p:spPr>
          <a:xfrm>
            <a:off x="1398815" y="2010460"/>
            <a:ext cx="514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https://www.youtube.com/watch?v=6ASJLoOLV-A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CB99877-CFFE-4F1C-8A44-638D5952841B}"/>
              </a:ext>
            </a:extLst>
          </p:cNvPr>
          <p:cNvSpPr/>
          <p:nvPr/>
        </p:nvSpPr>
        <p:spPr>
          <a:xfrm>
            <a:off x="1398814" y="2440543"/>
            <a:ext cx="526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https://www.youtube.com/watch?v=rmHb30Ygz5c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4"/>
          <p:cNvSpPr txBox="1">
            <a:spLocks noGrp="1"/>
          </p:cNvSpPr>
          <p:nvPr>
            <p:ph type="title"/>
          </p:nvPr>
        </p:nvSpPr>
        <p:spPr>
          <a:xfrm>
            <a:off x="390656" y="514476"/>
            <a:ext cx="858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¡H</a:t>
            </a:r>
            <a:r>
              <a:rPr lang="en" dirty="0"/>
              <a:t>asta luego! </a:t>
            </a:r>
            <a:r>
              <a:rPr lang="es-CL" dirty="0"/>
              <a:t>R</a:t>
            </a:r>
            <a:r>
              <a:rPr lang="en" dirty="0"/>
              <a:t>ecuerda enviar el ticket de salida </a:t>
            </a:r>
            <a:endParaRPr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14" y="1269964"/>
            <a:ext cx="1312167" cy="2603572"/>
          </a:xfrm>
          <a:prstGeom prst="rect">
            <a:avLst/>
          </a:prstGeom>
        </p:spPr>
      </p:pic>
      <p:pic>
        <p:nvPicPr>
          <p:cNvPr id="68" name="Imagen 67" descr="&quot;A young female office worker sitting at her computer gesturing thumbs up, isolated on white. EPS 8, fully editable and labeled in layers.&quot;">
            <a:extLst>
              <a:ext uri="{FF2B5EF4-FFF2-40B4-BE49-F238E27FC236}">
                <a16:creationId xmlns:a16="http://schemas.microsoft.com/office/drawing/2014/main" id="{7D68E247-7D81-477F-88AB-2DC9BDF00D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" y="1111759"/>
            <a:ext cx="4435475" cy="350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</TotalTime>
  <Words>132</Words>
  <Application>Microsoft Office PowerPoint</Application>
  <PresentationFormat>Presentación en pantalla (16:9)</PresentationFormat>
  <Paragraphs>31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Garamond</vt:lpstr>
      <vt:lpstr>Candara Light</vt:lpstr>
      <vt:lpstr>Apple Chancery</vt:lpstr>
      <vt:lpstr>Arial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¡Hasta luego! Recuerda enviar el ticket de salida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Usuario</dc:creator>
  <cp:lastModifiedBy>Berta Donoso</cp:lastModifiedBy>
  <cp:revision>25</cp:revision>
  <dcterms:modified xsi:type="dcterms:W3CDTF">2020-10-15T01:30:49Z</dcterms:modified>
</cp:coreProperties>
</file>