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69" r:id="rId4"/>
    <p:sldId id="272" r:id="rId5"/>
    <p:sldId id="274" r:id="rId6"/>
    <p:sldId id="266" r:id="rId7"/>
    <p:sldId id="260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E1470-C816-461C-A839-67003CD8DDF4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31E06-428C-4F5E-8AA3-6246C0120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071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31E06-428C-4F5E-8AA3-6246C0120D6E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404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91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5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91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50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13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03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97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37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80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31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0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EB258-B8F7-4EC1-B447-F1A84227C206}" type="datetimeFigureOut">
              <a:rPr lang="es-ES" smtClean="0"/>
              <a:t>13/10/2020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DFC8-D963-4EAB-B01B-AD8F05B8F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2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134076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Material de apoyo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Unidad 2 clase </a:t>
            </a:r>
            <a:r>
              <a:rPr lang="es-CL" sz="54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</a:t>
            </a:r>
            <a:endParaRPr lang="es-CL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Lengua y Literatura</a:t>
            </a:r>
          </a:p>
          <a:p>
            <a:pPr lvl="0" algn="ctr"/>
            <a:r>
              <a:rPr lang="es-CL" sz="5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Séptimos básicos a-b-c</a:t>
            </a:r>
            <a:endParaRPr lang="es-ES" sz="54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5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836712"/>
            <a:ext cx="3362794" cy="134769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2060848"/>
            <a:ext cx="2569309" cy="367240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8287" y="2633551"/>
            <a:ext cx="4026001" cy="237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35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470992"/>
            <a:ext cx="3419952" cy="119079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151" y="1667463"/>
            <a:ext cx="2643721" cy="413780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1988840"/>
            <a:ext cx="410445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7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28951"/>
            <a:ext cx="2181529" cy="176237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132856"/>
            <a:ext cx="2615819" cy="324036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1632" y="752924"/>
            <a:ext cx="3614743" cy="8503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7164" y="2276872"/>
            <a:ext cx="3201219" cy="820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2268" y="4135611"/>
            <a:ext cx="3274067" cy="87756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0043" y="5684354"/>
            <a:ext cx="3338141" cy="8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04664"/>
            <a:ext cx="3791479" cy="50405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4149" y="1052736"/>
            <a:ext cx="3265305" cy="173279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0175" y="2936028"/>
            <a:ext cx="3724795" cy="114104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0175" y="4472555"/>
            <a:ext cx="3696216" cy="90066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568" y="1700808"/>
            <a:ext cx="302433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0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132856"/>
            <a:ext cx="7344816" cy="244827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1340768"/>
            <a:ext cx="309634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2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16099" y="2967335"/>
            <a:ext cx="6111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pronto….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21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18</Words>
  <Application>Microsoft Office PowerPoint</Application>
  <PresentationFormat>Presentación en pantalla (4:3)</PresentationFormat>
  <Paragraphs>6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Mineral 300 1</dc:creator>
  <cp:lastModifiedBy>Rosa Herrera</cp:lastModifiedBy>
  <cp:revision>54</cp:revision>
  <dcterms:created xsi:type="dcterms:W3CDTF">2020-07-01T14:49:35Z</dcterms:created>
  <dcterms:modified xsi:type="dcterms:W3CDTF">2020-10-14T04:05:52Z</dcterms:modified>
</cp:coreProperties>
</file>