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23/09/2020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  <a:endParaRPr lang="es-CL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9009" y="188640"/>
            <a:ext cx="483177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¿Qué es opinar?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743075" cy="211455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36912"/>
            <a:ext cx="5724525" cy="1247775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069" y="4661988"/>
            <a:ext cx="5829300" cy="42862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14973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6336704" cy="13681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4" name="3 Rectángulo"/>
          <p:cNvSpPr/>
          <p:nvPr/>
        </p:nvSpPr>
        <p:spPr>
          <a:xfrm>
            <a:off x="899592" y="260648"/>
            <a:ext cx="7632848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¿Qué es una columna de opinión?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3457575" cy="2266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11" name="Picture 2" descr="Duda GIFs | Teno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218" y="3871504"/>
            <a:ext cx="2461633" cy="226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776864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09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6120680" cy="1584176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7128792" cy="144016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4005064"/>
            <a:ext cx="8026474" cy="18722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4056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126" y="1942966"/>
            <a:ext cx="6130258" cy="46863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4" name="3 Rectángulo"/>
          <p:cNvSpPr/>
          <p:nvPr/>
        </p:nvSpPr>
        <p:spPr>
          <a:xfrm>
            <a:off x="321379" y="161189"/>
            <a:ext cx="72008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Ejemplo de columna de opinión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47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5505450" cy="12241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5343525" cy="16192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6422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16099" y="2967335"/>
            <a:ext cx="6111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pronto….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1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35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28</cp:revision>
  <dcterms:created xsi:type="dcterms:W3CDTF">2020-07-01T14:49:35Z</dcterms:created>
  <dcterms:modified xsi:type="dcterms:W3CDTF">2020-09-23T05:18:20Z</dcterms:modified>
</cp:coreProperties>
</file>