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02/09/2020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8910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02/09/2020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1563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02/09/2020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0914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02/09/2020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2504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02/09/2020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1136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02/09/2020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5031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02/09/2020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3974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02/09/2020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379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02/09/2020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2801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02/09/2020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7316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02/09/2020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103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EB258-B8F7-4EC1-B447-F1A84227C206}" type="datetimeFigureOut">
              <a:rPr lang="es-ES" smtClean="0"/>
              <a:t>02/09/2020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921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971600" y="1340768"/>
            <a:ext cx="73448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CL" sz="54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Material de apoyo</a:t>
            </a:r>
          </a:p>
          <a:p>
            <a:pPr lvl="0" algn="ctr"/>
            <a:r>
              <a:rPr lang="es-CL" sz="54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Unidad 2 clase </a:t>
            </a:r>
            <a:r>
              <a:rPr lang="es-CL" sz="54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17</a:t>
            </a:r>
            <a:endParaRPr lang="es-CL" sz="5400" b="1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EEECE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0" algn="ctr"/>
            <a:r>
              <a:rPr lang="es-CL" sz="54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Lengua y Literatura</a:t>
            </a:r>
          </a:p>
          <a:p>
            <a:pPr lvl="0" algn="ctr"/>
            <a:r>
              <a:rPr lang="es-CL" sz="54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Séptimos básicos a-b-c</a:t>
            </a:r>
            <a:endParaRPr lang="es-ES" sz="5400" b="1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EEECE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258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92696"/>
            <a:ext cx="3240360" cy="2010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527305" y="2967335"/>
            <a:ext cx="808939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Para crear un poema…</a:t>
            </a:r>
          </a:p>
          <a:p>
            <a:pPr algn="ctr"/>
            <a:r>
              <a:rPr lang="es-CL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¡Ten en cuenta lo siguiente!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141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CuadroTexto"/>
          <p:cNvSpPr txBox="1"/>
          <p:nvPr/>
        </p:nvSpPr>
        <p:spPr>
          <a:xfrm>
            <a:off x="1835696" y="6206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2952328" cy="268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205" y="404664"/>
            <a:ext cx="3456384" cy="2385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586" y="3942097"/>
            <a:ext cx="3183293" cy="2311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484525"/>
            <a:ext cx="3370485" cy="2769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790302"/>
            <a:ext cx="2304256" cy="1424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155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2633638" cy="231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852936"/>
            <a:ext cx="5149205" cy="311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32657"/>
            <a:ext cx="2832490" cy="2169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662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516099" y="2967335"/>
            <a:ext cx="61118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Nos vemos pronto….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213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</TotalTime>
  <Words>29</Words>
  <Application>Microsoft Office PowerPoint</Application>
  <PresentationFormat>Presentación en pantalla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Mineral 300 1</dc:creator>
  <cp:lastModifiedBy>Mineral 300 1</cp:lastModifiedBy>
  <cp:revision>20</cp:revision>
  <dcterms:created xsi:type="dcterms:W3CDTF">2020-07-01T14:49:35Z</dcterms:created>
  <dcterms:modified xsi:type="dcterms:W3CDTF">2020-09-03T03:44:49Z</dcterms:modified>
</cp:coreProperties>
</file>