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91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5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091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50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136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03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97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7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280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31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103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EB258-B8F7-4EC1-B447-F1A84227C206}" type="datetimeFigureOut">
              <a:rPr lang="es-ES" smtClean="0"/>
              <a:t>02/09/2020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5DFC8-D963-4EAB-B01B-AD8F05B8F02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921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1340768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Material de apoyo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Unidad 2 clase </a:t>
            </a:r>
            <a:r>
              <a:rPr lang="es-CL" sz="5400" b="1" dirty="0" smtClean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endParaRPr lang="es-CL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Lengua y Literatura</a:t>
            </a:r>
          </a:p>
          <a:p>
            <a:pPr lvl="0" algn="ctr"/>
            <a:r>
              <a:rPr lang="es-CL" sz="5400" b="1" dirty="0">
                <a:ln w="12700">
                  <a:solidFill>
                    <a:srgbClr val="1F497D">
                      <a:satMod val="155000"/>
                    </a:srgbClr>
                  </a:solidFill>
                  <a:prstDash val="solid"/>
                </a:ln>
                <a:solidFill>
                  <a:srgbClr val="EEECE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Séptimos básicos a-b-c</a:t>
            </a:r>
            <a:endParaRPr lang="es-ES" sz="5400" b="1" dirty="0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25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3240360" cy="2010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527305" y="2967335"/>
            <a:ext cx="80893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 crear un poema…</a:t>
            </a:r>
          </a:p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¡Ten en cuenta lo siguiente!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4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1835696" y="62068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2952328" cy="268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205" y="404664"/>
            <a:ext cx="3456384" cy="2385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86" y="3942097"/>
            <a:ext cx="3183293" cy="2311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84525"/>
            <a:ext cx="3370485" cy="2769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790302"/>
            <a:ext cx="2304256" cy="1424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5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2633638" cy="23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52936"/>
            <a:ext cx="5149205" cy="31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32657"/>
            <a:ext cx="2832490" cy="2169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62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516099" y="2967335"/>
            <a:ext cx="61118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pronto….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21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29</Words>
  <Application>Microsoft Office PowerPoint</Application>
  <PresentationFormat>Presentación en pantalla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Mineral 300 1</dc:creator>
  <cp:lastModifiedBy>Mineral 300 1</cp:lastModifiedBy>
  <cp:revision>20</cp:revision>
  <dcterms:created xsi:type="dcterms:W3CDTF">2020-07-01T14:49:35Z</dcterms:created>
  <dcterms:modified xsi:type="dcterms:W3CDTF">2020-09-03T03:44:49Z</dcterms:modified>
</cp:coreProperties>
</file>