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3" r:id="rId4"/>
    <p:sldId id="274" r:id="rId5"/>
    <p:sldId id="26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</a:t>
            </a:r>
            <a:endParaRPr lang="es-CL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764705"/>
            <a:ext cx="7272808" cy="456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14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043238"/>
            <a:ext cx="7416824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71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85886"/>
            <a:ext cx="8064896" cy="4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7344816" cy="98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94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7814" y="2967335"/>
            <a:ext cx="5988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79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17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Mineral 300 1</cp:lastModifiedBy>
  <cp:revision>13</cp:revision>
  <dcterms:created xsi:type="dcterms:W3CDTF">2020-07-01T14:49:35Z</dcterms:created>
  <dcterms:modified xsi:type="dcterms:W3CDTF">2020-08-18T04:38:05Z</dcterms:modified>
</cp:coreProperties>
</file>