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6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91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5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9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50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13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03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97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7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31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0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EB258-B8F7-4EC1-B447-F1A84227C206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2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34076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Material de apoyo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Unidad 2 clase </a:t>
            </a:r>
            <a:r>
              <a:rPr lang="es-CL" sz="54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</a:t>
            </a:r>
            <a:endParaRPr lang="es-CL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Lengua y Literatura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Séptimos básicos a-b-c</a:t>
            </a:r>
            <a:endParaRPr lang="es-ES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5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52450"/>
            <a:ext cx="4536504" cy="36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95296"/>
            <a:ext cx="3312368" cy="237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89" y="4246870"/>
            <a:ext cx="5227687" cy="213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8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96752"/>
            <a:ext cx="6408712" cy="504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67544" y="476672"/>
            <a:ext cx="50405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Ejemplos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761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5081736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429000"/>
            <a:ext cx="4925938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480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77814" y="2967335"/>
            <a:ext cx="5988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pronto…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179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18</Words>
  <Application>Microsoft Office PowerPoint</Application>
  <PresentationFormat>Presentación en pantalla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Mineral 300 1</cp:lastModifiedBy>
  <cp:revision>11</cp:revision>
  <dcterms:created xsi:type="dcterms:W3CDTF">2020-07-01T14:49:35Z</dcterms:created>
  <dcterms:modified xsi:type="dcterms:W3CDTF">2020-07-08T05:15:08Z</dcterms:modified>
</cp:coreProperties>
</file>