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68" r:id="rId5"/>
    <p:sldId id="269" r:id="rId6"/>
    <p:sldId id="265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4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33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831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942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952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94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685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73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98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375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27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CE7D-C3D7-417A-AB8A-B466B0CD86BE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FB1E9-82B3-413A-8B8F-E9EF16D4F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90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1259175"/>
            <a:ext cx="727280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Material de apoyo</a:t>
            </a:r>
          </a:p>
          <a:p>
            <a:pPr algn="ctr"/>
            <a:r>
              <a:rPr lang="es-C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Unidad 2 clase </a:t>
            </a:r>
            <a:r>
              <a:rPr lang="es-C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</a:t>
            </a:r>
            <a:endParaRPr lang="es-CL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Lengua y Literatura</a:t>
            </a:r>
          </a:p>
          <a:p>
            <a:pPr algn="ctr"/>
            <a:r>
              <a:rPr lang="es-C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Séptimos básicos a-b-c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959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squema texto narrat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8640"/>
            <a:ext cx="7344816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194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2219325"/>
            <a:ext cx="67246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12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20" y="404664"/>
            <a:ext cx="8513560" cy="5624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202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24" y="476672"/>
            <a:ext cx="8361432" cy="5452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345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77814" y="2967335"/>
            <a:ext cx="5988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pronto…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41212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17</Words>
  <Application>Microsoft Office PowerPoint</Application>
  <PresentationFormat>Presentación en pantalla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Mineral 300 1</dc:creator>
  <cp:lastModifiedBy>Mineral 300 1</cp:lastModifiedBy>
  <cp:revision>9</cp:revision>
  <dcterms:created xsi:type="dcterms:W3CDTF">2020-06-11T15:12:23Z</dcterms:created>
  <dcterms:modified xsi:type="dcterms:W3CDTF">2020-06-24T03:02:25Z</dcterms:modified>
</cp:coreProperties>
</file>