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7" r:id="rId5"/>
    <p:sldId id="268" r:id="rId6"/>
    <p:sldId id="270" r:id="rId7"/>
    <p:sldId id="269" r:id="rId8"/>
    <p:sldId id="265" r:id="rId9"/>
    <p:sldId id="261" r:id="rId10"/>
    <p:sldId id="262" r:id="rId11"/>
    <p:sldId id="258" r:id="rId12"/>
    <p:sldId id="259" r:id="rId13"/>
    <p:sldId id="263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4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33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3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42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5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94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85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73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98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75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CE7D-C3D7-417A-AB8A-B466B0CD86BE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B1E9-82B3-413A-8B8F-E9EF16D4F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90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259175"/>
            <a:ext cx="72728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 de apoyo</a:t>
            </a:r>
          </a:p>
          <a:p>
            <a:pPr algn="ctr"/>
            <a:r>
              <a:rPr lang="es-C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Unidad </a:t>
            </a:r>
            <a:r>
              <a:rPr lang="es-C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r>
              <a:rPr lang="es-C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clase </a:t>
            </a:r>
            <a:r>
              <a:rPr lang="es-C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es-CL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C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Lengua y Literatura</a:t>
            </a:r>
          </a:p>
          <a:p>
            <a:pPr algn="ctr"/>
            <a:r>
              <a:rPr lang="es-C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Séptimos básicos a-b-c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59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1"/>
            <a:ext cx="61926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8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82" y="498239"/>
            <a:ext cx="5561030" cy="282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0988"/>
            <a:ext cx="496855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1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62473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33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51791" y="2780928"/>
            <a:ext cx="6440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¡Nos vemos pronto!...</a:t>
            </a:r>
          </a:p>
          <a:p>
            <a:pPr algn="ctr"/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6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381250"/>
            <a:ext cx="6324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69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quema texto narr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448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9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219325"/>
            <a:ext cx="67246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12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147763"/>
            <a:ext cx="63627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2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100138"/>
            <a:ext cx="64198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2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57263"/>
            <a:ext cx="65151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5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7814" y="2967335"/>
            <a:ext cx="5988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Nos vemos pronto…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12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00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5589240"/>
            <a:ext cx="5270897" cy="65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0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</Words>
  <Application>Microsoft Office PowerPoint</Application>
  <PresentationFormat>Presentación en pantalla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Mineral 300 1</dc:creator>
  <cp:lastModifiedBy>Mineral 300 1</cp:lastModifiedBy>
  <cp:revision>7</cp:revision>
  <dcterms:created xsi:type="dcterms:W3CDTF">2020-06-11T15:12:23Z</dcterms:created>
  <dcterms:modified xsi:type="dcterms:W3CDTF">2020-06-15T03:06:19Z</dcterms:modified>
</cp:coreProperties>
</file>