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52EB4-6A89-4278-BC16-0AEA2DE135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 sport and free time </a:t>
            </a:r>
            <a:r>
              <a:rPr lang="es-CL" dirty="0" err="1"/>
              <a:t>activities</a:t>
            </a:r>
            <a:r>
              <a:rPr lang="es-CL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59B858-3634-4A0F-9DDF-879F6C416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Grade: 7th </a:t>
            </a:r>
          </a:p>
          <a:p>
            <a:r>
              <a:rPr lang="es-CL" dirty="0"/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426236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0BF3F69-46C1-48A3-842A-585B75DA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257" y="864911"/>
            <a:ext cx="9031484" cy="34672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spc="800"/>
              <a:t>OBJECTIVE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15D2C-B46A-4BD2-9475-843F1B6D8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314" y="5493376"/>
            <a:ext cx="8045373" cy="7422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800" b="1" cap="all" spc="400">
                <a:solidFill>
                  <a:srgbClr val="2A1A00"/>
                </a:solidFill>
                <a:effectLst/>
              </a:rPr>
              <a:t>Aplicar vocabulario relacionado a sport and free time activities</a:t>
            </a:r>
            <a:endParaRPr lang="en-US" sz="1800" b="1" cap="all" spc="40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74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82729-C702-4473-A838-45678DA63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es-CL" sz="4400"/>
              <a:t>FREE TIME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687074-F73B-443F-A470-858009D67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000000"/>
                </a:solidFill>
              </a:rPr>
              <a:t>WHAT DO YOU DO IN YOUR FREE TIME? </a:t>
            </a:r>
          </a:p>
          <a:p>
            <a:endParaRPr lang="es-CL">
              <a:solidFill>
                <a:srgbClr val="000000"/>
              </a:solidFill>
            </a:endParaRPr>
          </a:p>
        </p:txBody>
      </p:sp>
      <p:pic>
        <p:nvPicPr>
          <p:cNvPr id="1026" name="Picture 2" descr="Free Time Activities - Free Time and Activities">
            <a:extLst>
              <a:ext uri="{FF2B5EF4-FFF2-40B4-BE49-F238E27FC236}">
                <a16:creationId xmlns:a16="http://schemas.microsoft.com/office/drawing/2014/main" id="{88632216-9B60-430D-8BF7-23E3D007E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9176" y="1002315"/>
            <a:ext cx="5755249" cy="328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18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8D3CC0-1A2C-4E57-8912-E4BBC463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00" y="804335"/>
            <a:ext cx="5651500" cy="1681709"/>
          </a:xfrm>
        </p:spPr>
        <p:txBody>
          <a:bodyPr>
            <a:normAutofit/>
          </a:bodyPr>
          <a:lstStyle/>
          <a:p>
            <a:r>
              <a:rPr lang="es-CL" dirty="0" err="1"/>
              <a:t>What</a:t>
            </a:r>
            <a:r>
              <a:rPr lang="es-CL" dirty="0"/>
              <a:t> do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prefer</a:t>
            </a:r>
            <a:r>
              <a:rPr lang="es-CL" dirty="0"/>
              <a:t>?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41FDC264-1201-436C-919B-101837D60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058" name="Content Placeholder 2057">
            <a:extLst>
              <a:ext uri="{FF2B5EF4-FFF2-40B4-BE49-F238E27FC236}">
                <a16:creationId xmlns:a16="http://schemas.microsoft.com/office/drawing/2014/main" id="{99E4447B-43F0-4720-A317-8D98BB505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0" y="2871982"/>
            <a:ext cx="4170052" cy="3181684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What kind of activities do you prefer?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D6B215F4-747D-4CC6-A400-179A94AB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C336FE1A-0BAD-4B17-A0E2-47F32802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5116" y="0"/>
            <a:ext cx="4116885" cy="3585722"/>
          </a:xfrm>
          <a:custGeom>
            <a:avLst/>
            <a:gdLst>
              <a:gd name="connsiteX0" fmla="*/ 371204 w 4116885"/>
              <a:gd name="connsiteY0" fmla="*/ 0 h 3585722"/>
              <a:gd name="connsiteX1" fmla="*/ 4116885 w 4116885"/>
              <a:gd name="connsiteY1" fmla="*/ 0 h 3585722"/>
              <a:gd name="connsiteX2" fmla="*/ 4116885 w 4116885"/>
              <a:gd name="connsiteY2" fmla="*/ 2920084 h 3585722"/>
              <a:gd name="connsiteX3" fmla="*/ 4083518 w 4116885"/>
              <a:gd name="connsiteY3" fmla="*/ 2934914 h 3585722"/>
              <a:gd name="connsiteX4" fmla="*/ 4040331 w 4116885"/>
              <a:gd name="connsiteY4" fmla="*/ 2949806 h 3585722"/>
              <a:gd name="connsiteX5" fmla="*/ 3997143 w 4116885"/>
              <a:gd name="connsiteY5" fmla="*/ 2963209 h 3585722"/>
              <a:gd name="connsiteX6" fmla="*/ 3950976 w 4116885"/>
              <a:gd name="connsiteY6" fmla="*/ 2975125 h 3585722"/>
              <a:gd name="connsiteX7" fmla="*/ 3906298 w 4116885"/>
              <a:gd name="connsiteY7" fmla="*/ 2987039 h 3585722"/>
              <a:gd name="connsiteX8" fmla="*/ 3861622 w 4116885"/>
              <a:gd name="connsiteY8" fmla="*/ 3000442 h 3585722"/>
              <a:gd name="connsiteX9" fmla="*/ 3818433 w 4116885"/>
              <a:gd name="connsiteY9" fmla="*/ 3015336 h 3585722"/>
              <a:gd name="connsiteX10" fmla="*/ 3778225 w 4116885"/>
              <a:gd name="connsiteY10" fmla="*/ 3033207 h 3585722"/>
              <a:gd name="connsiteX11" fmla="*/ 3740994 w 4116885"/>
              <a:gd name="connsiteY11" fmla="*/ 3054056 h 3585722"/>
              <a:gd name="connsiteX12" fmla="*/ 3708230 w 4116885"/>
              <a:gd name="connsiteY12" fmla="*/ 3080861 h 3585722"/>
              <a:gd name="connsiteX13" fmla="*/ 3673977 w 4116885"/>
              <a:gd name="connsiteY13" fmla="*/ 3110649 h 3585722"/>
              <a:gd name="connsiteX14" fmla="*/ 3644190 w 4116885"/>
              <a:gd name="connsiteY14" fmla="*/ 3144902 h 3585722"/>
              <a:gd name="connsiteX15" fmla="*/ 3615895 w 4116885"/>
              <a:gd name="connsiteY15" fmla="*/ 3180643 h 3585722"/>
              <a:gd name="connsiteX16" fmla="*/ 3587600 w 4116885"/>
              <a:gd name="connsiteY16" fmla="*/ 3217874 h 3585722"/>
              <a:gd name="connsiteX17" fmla="*/ 3559305 w 4116885"/>
              <a:gd name="connsiteY17" fmla="*/ 3255107 h 3585722"/>
              <a:gd name="connsiteX18" fmla="*/ 3531009 w 4116885"/>
              <a:gd name="connsiteY18" fmla="*/ 3290849 h 3585722"/>
              <a:gd name="connsiteX19" fmla="*/ 3499734 w 4116885"/>
              <a:gd name="connsiteY19" fmla="*/ 3325101 h 3585722"/>
              <a:gd name="connsiteX20" fmla="*/ 3468459 w 4116885"/>
              <a:gd name="connsiteY20" fmla="*/ 3354887 h 3585722"/>
              <a:gd name="connsiteX21" fmla="*/ 3432719 w 4116885"/>
              <a:gd name="connsiteY21" fmla="*/ 3380204 h 3585722"/>
              <a:gd name="connsiteX22" fmla="*/ 3395487 w 4116885"/>
              <a:gd name="connsiteY22" fmla="*/ 3399565 h 3585722"/>
              <a:gd name="connsiteX23" fmla="*/ 3350809 w 4116885"/>
              <a:gd name="connsiteY23" fmla="*/ 3412968 h 3585722"/>
              <a:gd name="connsiteX24" fmla="*/ 3304642 w 4116885"/>
              <a:gd name="connsiteY24" fmla="*/ 3418925 h 3585722"/>
              <a:gd name="connsiteX25" fmla="*/ 3256988 w 4116885"/>
              <a:gd name="connsiteY25" fmla="*/ 3420415 h 3585722"/>
              <a:gd name="connsiteX26" fmla="*/ 3206353 w 4116885"/>
              <a:gd name="connsiteY26" fmla="*/ 3415946 h 3585722"/>
              <a:gd name="connsiteX27" fmla="*/ 3155719 w 4116885"/>
              <a:gd name="connsiteY27" fmla="*/ 3409991 h 3585722"/>
              <a:gd name="connsiteX28" fmla="*/ 3105083 w 4116885"/>
              <a:gd name="connsiteY28" fmla="*/ 3402543 h 3585722"/>
              <a:gd name="connsiteX29" fmla="*/ 3054450 w 4116885"/>
              <a:gd name="connsiteY29" fmla="*/ 3396587 h 3585722"/>
              <a:gd name="connsiteX30" fmla="*/ 3003814 w 4116885"/>
              <a:gd name="connsiteY30" fmla="*/ 3393607 h 3585722"/>
              <a:gd name="connsiteX31" fmla="*/ 2954669 w 4116885"/>
              <a:gd name="connsiteY31" fmla="*/ 3393607 h 3585722"/>
              <a:gd name="connsiteX32" fmla="*/ 2908503 w 4116885"/>
              <a:gd name="connsiteY32" fmla="*/ 3399565 h 3585722"/>
              <a:gd name="connsiteX33" fmla="*/ 2860847 w 4116885"/>
              <a:gd name="connsiteY33" fmla="*/ 3411479 h 3585722"/>
              <a:gd name="connsiteX34" fmla="*/ 2817659 w 4116885"/>
              <a:gd name="connsiteY34" fmla="*/ 3429350 h 3585722"/>
              <a:gd name="connsiteX35" fmla="*/ 2772981 w 4116885"/>
              <a:gd name="connsiteY35" fmla="*/ 3453178 h 3585722"/>
              <a:gd name="connsiteX36" fmla="*/ 2728305 w 4116885"/>
              <a:gd name="connsiteY36" fmla="*/ 3477008 h 3585722"/>
              <a:gd name="connsiteX37" fmla="*/ 2683627 w 4116885"/>
              <a:gd name="connsiteY37" fmla="*/ 3503814 h 3585722"/>
              <a:gd name="connsiteX38" fmla="*/ 2640437 w 4116885"/>
              <a:gd name="connsiteY38" fmla="*/ 3529131 h 3585722"/>
              <a:gd name="connsiteX39" fmla="*/ 2594272 w 4116885"/>
              <a:gd name="connsiteY39" fmla="*/ 3551469 h 3585722"/>
              <a:gd name="connsiteX40" fmla="*/ 2549594 w 4116885"/>
              <a:gd name="connsiteY40" fmla="*/ 3569341 h 3585722"/>
              <a:gd name="connsiteX41" fmla="*/ 2503426 w 4116885"/>
              <a:gd name="connsiteY41" fmla="*/ 3581255 h 3585722"/>
              <a:gd name="connsiteX42" fmla="*/ 2455772 w 4116885"/>
              <a:gd name="connsiteY42" fmla="*/ 3585722 h 3585722"/>
              <a:gd name="connsiteX43" fmla="*/ 2408116 w 4116885"/>
              <a:gd name="connsiteY43" fmla="*/ 3581255 h 3585722"/>
              <a:gd name="connsiteX44" fmla="*/ 2361949 w 4116885"/>
              <a:gd name="connsiteY44" fmla="*/ 3569341 h 3585722"/>
              <a:gd name="connsiteX45" fmla="*/ 2317272 w 4116885"/>
              <a:gd name="connsiteY45" fmla="*/ 3551469 h 3585722"/>
              <a:gd name="connsiteX46" fmla="*/ 2271105 w 4116885"/>
              <a:gd name="connsiteY46" fmla="*/ 3529131 h 3585722"/>
              <a:gd name="connsiteX47" fmla="*/ 2227917 w 4116885"/>
              <a:gd name="connsiteY47" fmla="*/ 3503814 h 3585722"/>
              <a:gd name="connsiteX48" fmla="*/ 2183239 w 4116885"/>
              <a:gd name="connsiteY48" fmla="*/ 3477008 h 3585722"/>
              <a:gd name="connsiteX49" fmla="*/ 2138561 w 4116885"/>
              <a:gd name="connsiteY49" fmla="*/ 3453178 h 3585722"/>
              <a:gd name="connsiteX50" fmla="*/ 2093885 w 4116885"/>
              <a:gd name="connsiteY50" fmla="*/ 3429350 h 3585722"/>
              <a:gd name="connsiteX51" fmla="*/ 2049208 w 4116885"/>
              <a:gd name="connsiteY51" fmla="*/ 3411479 h 3585722"/>
              <a:gd name="connsiteX52" fmla="*/ 2003041 w 4116885"/>
              <a:gd name="connsiteY52" fmla="*/ 3399565 h 3585722"/>
              <a:gd name="connsiteX53" fmla="*/ 1956874 w 4116885"/>
              <a:gd name="connsiteY53" fmla="*/ 3393607 h 3585722"/>
              <a:gd name="connsiteX54" fmla="*/ 1907728 w 4116885"/>
              <a:gd name="connsiteY54" fmla="*/ 3393607 h 3585722"/>
              <a:gd name="connsiteX55" fmla="*/ 1857094 w 4116885"/>
              <a:gd name="connsiteY55" fmla="*/ 3396587 h 3585722"/>
              <a:gd name="connsiteX56" fmla="*/ 1806460 w 4116885"/>
              <a:gd name="connsiteY56" fmla="*/ 3402543 h 3585722"/>
              <a:gd name="connsiteX57" fmla="*/ 1755825 w 4116885"/>
              <a:gd name="connsiteY57" fmla="*/ 3409991 h 3585722"/>
              <a:gd name="connsiteX58" fmla="*/ 1705189 w 4116885"/>
              <a:gd name="connsiteY58" fmla="*/ 3415946 h 3585722"/>
              <a:gd name="connsiteX59" fmla="*/ 1654555 w 4116885"/>
              <a:gd name="connsiteY59" fmla="*/ 3420415 h 3585722"/>
              <a:gd name="connsiteX60" fmla="*/ 1606901 w 4116885"/>
              <a:gd name="connsiteY60" fmla="*/ 3418925 h 3585722"/>
              <a:gd name="connsiteX61" fmla="*/ 1560733 w 4116885"/>
              <a:gd name="connsiteY61" fmla="*/ 3412968 h 3585722"/>
              <a:gd name="connsiteX62" fmla="*/ 1516055 w 4116885"/>
              <a:gd name="connsiteY62" fmla="*/ 3399565 h 3585722"/>
              <a:gd name="connsiteX63" fmla="*/ 1478825 w 4116885"/>
              <a:gd name="connsiteY63" fmla="*/ 3380204 h 3585722"/>
              <a:gd name="connsiteX64" fmla="*/ 1443081 w 4116885"/>
              <a:gd name="connsiteY64" fmla="*/ 3354887 h 3585722"/>
              <a:gd name="connsiteX65" fmla="*/ 1411808 w 4116885"/>
              <a:gd name="connsiteY65" fmla="*/ 3325101 h 3585722"/>
              <a:gd name="connsiteX66" fmla="*/ 1380533 w 4116885"/>
              <a:gd name="connsiteY66" fmla="*/ 3290849 h 3585722"/>
              <a:gd name="connsiteX67" fmla="*/ 1352239 w 4116885"/>
              <a:gd name="connsiteY67" fmla="*/ 3255107 h 3585722"/>
              <a:gd name="connsiteX68" fmla="*/ 1323942 w 4116885"/>
              <a:gd name="connsiteY68" fmla="*/ 3217874 h 3585722"/>
              <a:gd name="connsiteX69" fmla="*/ 1295647 w 4116885"/>
              <a:gd name="connsiteY69" fmla="*/ 3180643 h 3585722"/>
              <a:gd name="connsiteX70" fmla="*/ 1267352 w 4116885"/>
              <a:gd name="connsiteY70" fmla="*/ 3144902 h 3585722"/>
              <a:gd name="connsiteX71" fmla="*/ 1237566 w 4116885"/>
              <a:gd name="connsiteY71" fmla="*/ 3110649 h 3585722"/>
              <a:gd name="connsiteX72" fmla="*/ 1203314 w 4116885"/>
              <a:gd name="connsiteY72" fmla="*/ 3080861 h 3585722"/>
              <a:gd name="connsiteX73" fmla="*/ 1170550 w 4116885"/>
              <a:gd name="connsiteY73" fmla="*/ 3054056 h 3585722"/>
              <a:gd name="connsiteX74" fmla="*/ 1133319 w 4116885"/>
              <a:gd name="connsiteY74" fmla="*/ 3033207 h 3585722"/>
              <a:gd name="connsiteX75" fmla="*/ 1093109 w 4116885"/>
              <a:gd name="connsiteY75" fmla="*/ 3015336 h 3585722"/>
              <a:gd name="connsiteX76" fmla="*/ 1049921 w 4116885"/>
              <a:gd name="connsiteY76" fmla="*/ 3000442 h 3585722"/>
              <a:gd name="connsiteX77" fmla="*/ 1005242 w 4116885"/>
              <a:gd name="connsiteY77" fmla="*/ 2987039 h 3585722"/>
              <a:gd name="connsiteX78" fmla="*/ 960566 w 4116885"/>
              <a:gd name="connsiteY78" fmla="*/ 2975125 h 3585722"/>
              <a:gd name="connsiteX79" fmla="*/ 914400 w 4116885"/>
              <a:gd name="connsiteY79" fmla="*/ 2963209 h 3585722"/>
              <a:gd name="connsiteX80" fmla="*/ 871211 w 4116885"/>
              <a:gd name="connsiteY80" fmla="*/ 2949806 h 3585722"/>
              <a:gd name="connsiteX81" fmla="*/ 828022 w 4116885"/>
              <a:gd name="connsiteY81" fmla="*/ 2934914 h 3585722"/>
              <a:gd name="connsiteX82" fmla="*/ 787813 w 4116885"/>
              <a:gd name="connsiteY82" fmla="*/ 2917043 h 3585722"/>
              <a:gd name="connsiteX83" fmla="*/ 752072 w 4116885"/>
              <a:gd name="connsiteY83" fmla="*/ 2894704 h 3585722"/>
              <a:gd name="connsiteX84" fmla="*/ 719306 w 4116885"/>
              <a:gd name="connsiteY84" fmla="*/ 2867898 h 3585722"/>
              <a:gd name="connsiteX85" fmla="*/ 692502 w 4116885"/>
              <a:gd name="connsiteY85" fmla="*/ 2835134 h 3585722"/>
              <a:gd name="connsiteX86" fmla="*/ 670163 w 4116885"/>
              <a:gd name="connsiteY86" fmla="*/ 2799391 h 3585722"/>
              <a:gd name="connsiteX87" fmla="*/ 652291 w 4116885"/>
              <a:gd name="connsiteY87" fmla="*/ 2759180 h 3585722"/>
              <a:gd name="connsiteX88" fmla="*/ 637399 w 4116885"/>
              <a:gd name="connsiteY88" fmla="*/ 2715993 h 3585722"/>
              <a:gd name="connsiteX89" fmla="*/ 623997 w 4116885"/>
              <a:gd name="connsiteY89" fmla="*/ 2672804 h 3585722"/>
              <a:gd name="connsiteX90" fmla="*/ 612083 w 4116885"/>
              <a:gd name="connsiteY90" fmla="*/ 2626638 h 3585722"/>
              <a:gd name="connsiteX91" fmla="*/ 600169 w 4116885"/>
              <a:gd name="connsiteY91" fmla="*/ 2581960 h 3585722"/>
              <a:gd name="connsiteX92" fmla="*/ 586764 w 4116885"/>
              <a:gd name="connsiteY92" fmla="*/ 2537281 h 3585722"/>
              <a:gd name="connsiteX93" fmla="*/ 571872 w 4116885"/>
              <a:gd name="connsiteY93" fmla="*/ 2494092 h 3585722"/>
              <a:gd name="connsiteX94" fmla="*/ 554000 w 4116885"/>
              <a:gd name="connsiteY94" fmla="*/ 2453882 h 3585722"/>
              <a:gd name="connsiteX95" fmla="*/ 533152 w 4116885"/>
              <a:gd name="connsiteY95" fmla="*/ 2416651 h 3585722"/>
              <a:gd name="connsiteX96" fmla="*/ 506346 w 4116885"/>
              <a:gd name="connsiteY96" fmla="*/ 2383887 h 3585722"/>
              <a:gd name="connsiteX97" fmla="*/ 476561 w 4116885"/>
              <a:gd name="connsiteY97" fmla="*/ 2349633 h 3585722"/>
              <a:gd name="connsiteX98" fmla="*/ 442308 w 4116885"/>
              <a:gd name="connsiteY98" fmla="*/ 2319849 h 3585722"/>
              <a:gd name="connsiteX99" fmla="*/ 405075 w 4116885"/>
              <a:gd name="connsiteY99" fmla="*/ 2291554 h 3585722"/>
              <a:gd name="connsiteX100" fmla="*/ 367844 w 4116885"/>
              <a:gd name="connsiteY100" fmla="*/ 2263257 h 3585722"/>
              <a:gd name="connsiteX101" fmla="*/ 330615 w 4116885"/>
              <a:gd name="connsiteY101" fmla="*/ 2234962 h 3585722"/>
              <a:gd name="connsiteX102" fmla="*/ 294872 w 4116885"/>
              <a:gd name="connsiteY102" fmla="*/ 2206664 h 3585722"/>
              <a:gd name="connsiteX103" fmla="*/ 260619 w 4116885"/>
              <a:gd name="connsiteY103" fmla="*/ 2175390 h 3585722"/>
              <a:gd name="connsiteX104" fmla="*/ 230835 w 4116885"/>
              <a:gd name="connsiteY104" fmla="*/ 2144116 h 3585722"/>
              <a:gd name="connsiteX105" fmla="*/ 205519 w 4116885"/>
              <a:gd name="connsiteY105" fmla="*/ 2108372 h 3585722"/>
              <a:gd name="connsiteX106" fmla="*/ 186158 w 4116885"/>
              <a:gd name="connsiteY106" fmla="*/ 2071141 h 3585722"/>
              <a:gd name="connsiteX107" fmla="*/ 172755 w 4116885"/>
              <a:gd name="connsiteY107" fmla="*/ 2026465 h 3585722"/>
              <a:gd name="connsiteX108" fmla="*/ 166797 w 4116885"/>
              <a:gd name="connsiteY108" fmla="*/ 1980297 h 3585722"/>
              <a:gd name="connsiteX109" fmla="*/ 165306 w 4116885"/>
              <a:gd name="connsiteY109" fmla="*/ 1932640 h 3585722"/>
              <a:gd name="connsiteX110" fmla="*/ 169775 w 4116885"/>
              <a:gd name="connsiteY110" fmla="*/ 1882006 h 3585722"/>
              <a:gd name="connsiteX111" fmla="*/ 175733 w 4116885"/>
              <a:gd name="connsiteY111" fmla="*/ 1831370 h 3585722"/>
              <a:gd name="connsiteX112" fmla="*/ 183178 w 4116885"/>
              <a:gd name="connsiteY112" fmla="*/ 1780735 h 3585722"/>
              <a:gd name="connsiteX113" fmla="*/ 189136 w 4116885"/>
              <a:gd name="connsiteY113" fmla="*/ 1730101 h 3585722"/>
              <a:gd name="connsiteX114" fmla="*/ 192116 w 4116885"/>
              <a:gd name="connsiteY114" fmla="*/ 1679466 h 3585722"/>
              <a:gd name="connsiteX115" fmla="*/ 192116 w 4116885"/>
              <a:gd name="connsiteY115" fmla="*/ 1630319 h 3585722"/>
              <a:gd name="connsiteX116" fmla="*/ 186158 w 4116885"/>
              <a:gd name="connsiteY116" fmla="*/ 1584152 h 3585722"/>
              <a:gd name="connsiteX117" fmla="*/ 174244 w 4116885"/>
              <a:gd name="connsiteY117" fmla="*/ 1537986 h 3585722"/>
              <a:gd name="connsiteX118" fmla="*/ 156372 w 4116885"/>
              <a:gd name="connsiteY118" fmla="*/ 1494795 h 3585722"/>
              <a:gd name="connsiteX119" fmla="*/ 134033 w 4116885"/>
              <a:gd name="connsiteY119" fmla="*/ 1450119 h 3585722"/>
              <a:gd name="connsiteX120" fmla="*/ 108716 w 4116885"/>
              <a:gd name="connsiteY120" fmla="*/ 1405442 h 3585722"/>
              <a:gd name="connsiteX121" fmla="*/ 81910 w 4116885"/>
              <a:gd name="connsiteY121" fmla="*/ 1360762 h 3585722"/>
              <a:gd name="connsiteX122" fmla="*/ 56594 w 4116885"/>
              <a:gd name="connsiteY122" fmla="*/ 1317574 h 3585722"/>
              <a:gd name="connsiteX123" fmla="*/ 34253 w 4116885"/>
              <a:gd name="connsiteY123" fmla="*/ 1271407 h 3585722"/>
              <a:gd name="connsiteX124" fmla="*/ 16383 w 4116885"/>
              <a:gd name="connsiteY124" fmla="*/ 1226729 h 3585722"/>
              <a:gd name="connsiteX125" fmla="*/ 4469 w 4116885"/>
              <a:gd name="connsiteY125" fmla="*/ 1180561 h 3585722"/>
              <a:gd name="connsiteX126" fmla="*/ 0 w 4116885"/>
              <a:gd name="connsiteY126" fmla="*/ 1132905 h 3585722"/>
              <a:gd name="connsiteX127" fmla="*/ 4469 w 4116885"/>
              <a:gd name="connsiteY127" fmla="*/ 1085249 h 3585722"/>
              <a:gd name="connsiteX128" fmla="*/ 16383 w 4116885"/>
              <a:gd name="connsiteY128" fmla="*/ 1039083 h 3585722"/>
              <a:gd name="connsiteX129" fmla="*/ 34253 w 4116885"/>
              <a:gd name="connsiteY129" fmla="*/ 994403 h 3585722"/>
              <a:gd name="connsiteX130" fmla="*/ 56594 w 4116885"/>
              <a:gd name="connsiteY130" fmla="*/ 948238 h 3585722"/>
              <a:gd name="connsiteX131" fmla="*/ 81910 w 4116885"/>
              <a:gd name="connsiteY131" fmla="*/ 905048 h 3585722"/>
              <a:gd name="connsiteX132" fmla="*/ 108716 w 4116885"/>
              <a:gd name="connsiteY132" fmla="*/ 860370 h 3585722"/>
              <a:gd name="connsiteX133" fmla="*/ 134033 w 4116885"/>
              <a:gd name="connsiteY133" fmla="*/ 815693 h 3585722"/>
              <a:gd name="connsiteX134" fmla="*/ 156372 w 4116885"/>
              <a:gd name="connsiteY134" fmla="*/ 771015 h 3585722"/>
              <a:gd name="connsiteX135" fmla="*/ 174244 w 4116885"/>
              <a:gd name="connsiteY135" fmla="*/ 727825 h 3585722"/>
              <a:gd name="connsiteX136" fmla="*/ 186158 w 4116885"/>
              <a:gd name="connsiteY136" fmla="*/ 681658 h 3585722"/>
              <a:gd name="connsiteX137" fmla="*/ 192116 w 4116885"/>
              <a:gd name="connsiteY137" fmla="*/ 635491 h 3585722"/>
              <a:gd name="connsiteX138" fmla="*/ 192116 w 4116885"/>
              <a:gd name="connsiteY138" fmla="*/ 586346 h 3585722"/>
              <a:gd name="connsiteX139" fmla="*/ 189136 w 4116885"/>
              <a:gd name="connsiteY139" fmla="*/ 535711 h 3585722"/>
              <a:gd name="connsiteX140" fmla="*/ 183178 w 4116885"/>
              <a:gd name="connsiteY140" fmla="*/ 485075 h 3585722"/>
              <a:gd name="connsiteX141" fmla="*/ 175733 w 4116885"/>
              <a:gd name="connsiteY141" fmla="*/ 434440 h 3585722"/>
              <a:gd name="connsiteX142" fmla="*/ 169775 w 4116885"/>
              <a:gd name="connsiteY142" fmla="*/ 383806 h 3585722"/>
              <a:gd name="connsiteX143" fmla="*/ 165306 w 4116885"/>
              <a:gd name="connsiteY143" fmla="*/ 333172 h 3585722"/>
              <a:gd name="connsiteX144" fmla="*/ 166797 w 4116885"/>
              <a:gd name="connsiteY144" fmla="*/ 285515 h 3585722"/>
              <a:gd name="connsiteX145" fmla="*/ 172755 w 4116885"/>
              <a:gd name="connsiteY145" fmla="*/ 239348 h 3585722"/>
              <a:gd name="connsiteX146" fmla="*/ 186158 w 4116885"/>
              <a:gd name="connsiteY146" fmla="*/ 194669 h 3585722"/>
              <a:gd name="connsiteX147" fmla="*/ 205519 w 4116885"/>
              <a:gd name="connsiteY147" fmla="*/ 157438 h 3585722"/>
              <a:gd name="connsiteX148" fmla="*/ 230835 w 4116885"/>
              <a:gd name="connsiteY148" fmla="*/ 121696 h 3585722"/>
              <a:gd name="connsiteX149" fmla="*/ 260619 w 4116885"/>
              <a:gd name="connsiteY149" fmla="*/ 90421 h 3585722"/>
              <a:gd name="connsiteX150" fmla="*/ 294872 w 4116885"/>
              <a:gd name="connsiteY150" fmla="*/ 59147 h 3585722"/>
              <a:gd name="connsiteX151" fmla="*/ 330615 w 4116885"/>
              <a:gd name="connsiteY151" fmla="*/ 30850 h 3585722"/>
              <a:gd name="connsiteX152" fmla="*/ 367844 w 4116885"/>
              <a:gd name="connsiteY152" fmla="*/ 2553 h 358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2" name="Picture 4" descr="How Sustained Silent Reading Keeps Students Curious and Engaged | EdSurge  News">
            <a:extLst>
              <a:ext uri="{FF2B5EF4-FFF2-40B4-BE49-F238E27FC236}">
                <a16:creationId xmlns:a16="http://schemas.microsoft.com/office/drawing/2014/main" id="{26F1D14A-A636-4AAF-8EDE-9BD0A6511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8777" y="692122"/>
            <a:ext cx="2897623" cy="144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9563FBA8-D302-415D-ACB8-C0406838D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688" y="2584797"/>
            <a:ext cx="3261712" cy="325775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94AF41C3-8948-4210-91C5-1285DC5E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605" y="2694563"/>
            <a:ext cx="3041878" cy="3038218"/>
          </a:xfrm>
          <a:custGeom>
            <a:avLst/>
            <a:gdLst>
              <a:gd name="connsiteX0" fmla="*/ 1418354 w 2836707"/>
              <a:gd name="connsiteY0" fmla="*/ 0 h 2833294"/>
              <a:gd name="connsiteX1" fmla="*/ 1445877 w 2836707"/>
              <a:gd name="connsiteY1" fmla="*/ 2580 h 2833294"/>
              <a:gd name="connsiteX2" fmla="*/ 1472542 w 2836707"/>
              <a:gd name="connsiteY2" fmla="*/ 9461 h 2833294"/>
              <a:gd name="connsiteX3" fmla="*/ 1498346 w 2836707"/>
              <a:gd name="connsiteY3" fmla="*/ 19783 h 2833294"/>
              <a:gd name="connsiteX4" fmla="*/ 1525009 w 2836707"/>
              <a:gd name="connsiteY4" fmla="*/ 32685 h 2833294"/>
              <a:gd name="connsiteX5" fmla="*/ 1549954 w 2836707"/>
              <a:gd name="connsiteY5" fmla="*/ 47308 h 2833294"/>
              <a:gd name="connsiteX6" fmla="*/ 1575758 w 2836707"/>
              <a:gd name="connsiteY6" fmla="*/ 62790 h 2833294"/>
              <a:gd name="connsiteX7" fmla="*/ 1601561 w 2836707"/>
              <a:gd name="connsiteY7" fmla="*/ 76552 h 2833294"/>
              <a:gd name="connsiteX8" fmla="*/ 1627365 w 2836707"/>
              <a:gd name="connsiteY8" fmla="*/ 90315 h 2833294"/>
              <a:gd name="connsiteX9" fmla="*/ 1652309 w 2836707"/>
              <a:gd name="connsiteY9" fmla="*/ 100636 h 2833294"/>
              <a:gd name="connsiteX10" fmla="*/ 1679833 w 2836707"/>
              <a:gd name="connsiteY10" fmla="*/ 107517 h 2833294"/>
              <a:gd name="connsiteX11" fmla="*/ 1706497 w 2836707"/>
              <a:gd name="connsiteY11" fmla="*/ 110958 h 2833294"/>
              <a:gd name="connsiteX12" fmla="*/ 1734881 w 2836707"/>
              <a:gd name="connsiteY12" fmla="*/ 110958 h 2833294"/>
              <a:gd name="connsiteX13" fmla="*/ 1764126 w 2836707"/>
              <a:gd name="connsiteY13" fmla="*/ 109238 h 2833294"/>
              <a:gd name="connsiteX14" fmla="*/ 1793370 w 2836707"/>
              <a:gd name="connsiteY14" fmla="*/ 105797 h 2833294"/>
              <a:gd name="connsiteX15" fmla="*/ 1822615 w 2836707"/>
              <a:gd name="connsiteY15" fmla="*/ 101497 h 2833294"/>
              <a:gd name="connsiteX16" fmla="*/ 1851859 w 2836707"/>
              <a:gd name="connsiteY16" fmla="*/ 98056 h 2833294"/>
              <a:gd name="connsiteX17" fmla="*/ 1881104 w 2836707"/>
              <a:gd name="connsiteY17" fmla="*/ 95475 h 2833294"/>
              <a:gd name="connsiteX18" fmla="*/ 1908627 w 2836707"/>
              <a:gd name="connsiteY18" fmla="*/ 96335 h 2833294"/>
              <a:gd name="connsiteX19" fmla="*/ 1935291 w 2836707"/>
              <a:gd name="connsiteY19" fmla="*/ 99776 h 2833294"/>
              <a:gd name="connsiteX20" fmla="*/ 1961095 w 2836707"/>
              <a:gd name="connsiteY20" fmla="*/ 107517 h 2833294"/>
              <a:gd name="connsiteX21" fmla="*/ 1982599 w 2836707"/>
              <a:gd name="connsiteY21" fmla="*/ 118699 h 2833294"/>
              <a:gd name="connsiteX22" fmla="*/ 2003241 w 2836707"/>
              <a:gd name="connsiteY22" fmla="*/ 133322 h 2833294"/>
              <a:gd name="connsiteX23" fmla="*/ 2021304 w 2836707"/>
              <a:gd name="connsiteY23" fmla="*/ 150524 h 2833294"/>
              <a:gd name="connsiteX24" fmla="*/ 2039367 w 2836707"/>
              <a:gd name="connsiteY24" fmla="*/ 170307 h 2833294"/>
              <a:gd name="connsiteX25" fmla="*/ 2055710 w 2836707"/>
              <a:gd name="connsiteY25" fmla="*/ 190950 h 2833294"/>
              <a:gd name="connsiteX26" fmla="*/ 2072052 w 2836707"/>
              <a:gd name="connsiteY26" fmla="*/ 212454 h 2833294"/>
              <a:gd name="connsiteX27" fmla="*/ 2088394 w 2836707"/>
              <a:gd name="connsiteY27" fmla="*/ 233957 h 2833294"/>
              <a:gd name="connsiteX28" fmla="*/ 2104736 w 2836707"/>
              <a:gd name="connsiteY28" fmla="*/ 254601 h 2833294"/>
              <a:gd name="connsiteX29" fmla="*/ 2121940 w 2836707"/>
              <a:gd name="connsiteY29" fmla="*/ 274384 h 2833294"/>
              <a:gd name="connsiteX30" fmla="*/ 2141723 w 2836707"/>
              <a:gd name="connsiteY30" fmla="*/ 291587 h 2833294"/>
              <a:gd name="connsiteX31" fmla="*/ 2160646 w 2836707"/>
              <a:gd name="connsiteY31" fmla="*/ 307070 h 2833294"/>
              <a:gd name="connsiteX32" fmla="*/ 2182149 w 2836707"/>
              <a:gd name="connsiteY32" fmla="*/ 319111 h 2833294"/>
              <a:gd name="connsiteX33" fmla="*/ 2205372 w 2836707"/>
              <a:gd name="connsiteY33" fmla="*/ 329433 h 2833294"/>
              <a:gd name="connsiteX34" fmla="*/ 2230316 w 2836707"/>
              <a:gd name="connsiteY34" fmla="*/ 338034 h 2833294"/>
              <a:gd name="connsiteX35" fmla="*/ 2256119 w 2836707"/>
              <a:gd name="connsiteY35" fmla="*/ 345775 h 2833294"/>
              <a:gd name="connsiteX36" fmla="*/ 2281923 w 2836707"/>
              <a:gd name="connsiteY36" fmla="*/ 352656 h 2833294"/>
              <a:gd name="connsiteX37" fmla="*/ 2308587 w 2836707"/>
              <a:gd name="connsiteY37" fmla="*/ 359538 h 2833294"/>
              <a:gd name="connsiteX38" fmla="*/ 2333531 w 2836707"/>
              <a:gd name="connsiteY38" fmla="*/ 367279 h 2833294"/>
              <a:gd name="connsiteX39" fmla="*/ 2358474 w 2836707"/>
              <a:gd name="connsiteY39" fmla="*/ 375880 h 2833294"/>
              <a:gd name="connsiteX40" fmla="*/ 2381698 w 2836707"/>
              <a:gd name="connsiteY40" fmla="*/ 386202 h 2833294"/>
              <a:gd name="connsiteX41" fmla="*/ 2402342 w 2836707"/>
              <a:gd name="connsiteY41" fmla="*/ 399104 h 2833294"/>
              <a:gd name="connsiteX42" fmla="*/ 2421265 w 2836707"/>
              <a:gd name="connsiteY42" fmla="*/ 414587 h 2833294"/>
              <a:gd name="connsiteX43" fmla="*/ 2436746 w 2836707"/>
              <a:gd name="connsiteY43" fmla="*/ 433510 h 2833294"/>
              <a:gd name="connsiteX44" fmla="*/ 2449649 w 2836707"/>
              <a:gd name="connsiteY44" fmla="*/ 454153 h 2833294"/>
              <a:gd name="connsiteX45" fmla="*/ 2459970 w 2836707"/>
              <a:gd name="connsiteY45" fmla="*/ 477376 h 2833294"/>
              <a:gd name="connsiteX46" fmla="*/ 2468571 w 2836707"/>
              <a:gd name="connsiteY46" fmla="*/ 502321 h 2833294"/>
              <a:gd name="connsiteX47" fmla="*/ 2476312 w 2836707"/>
              <a:gd name="connsiteY47" fmla="*/ 527264 h 2833294"/>
              <a:gd name="connsiteX48" fmla="*/ 2483194 w 2836707"/>
              <a:gd name="connsiteY48" fmla="*/ 553929 h 2833294"/>
              <a:gd name="connsiteX49" fmla="*/ 2490075 w 2836707"/>
              <a:gd name="connsiteY49" fmla="*/ 579732 h 2833294"/>
              <a:gd name="connsiteX50" fmla="*/ 2497816 w 2836707"/>
              <a:gd name="connsiteY50" fmla="*/ 605537 h 2833294"/>
              <a:gd name="connsiteX51" fmla="*/ 2506417 w 2836707"/>
              <a:gd name="connsiteY51" fmla="*/ 630482 h 2833294"/>
              <a:gd name="connsiteX52" fmla="*/ 2516738 w 2836707"/>
              <a:gd name="connsiteY52" fmla="*/ 653705 h 2833294"/>
              <a:gd name="connsiteX53" fmla="*/ 2528781 w 2836707"/>
              <a:gd name="connsiteY53" fmla="*/ 675208 h 2833294"/>
              <a:gd name="connsiteX54" fmla="*/ 2544263 w 2836707"/>
              <a:gd name="connsiteY54" fmla="*/ 694132 h 2833294"/>
              <a:gd name="connsiteX55" fmla="*/ 2561465 w 2836707"/>
              <a:gd name="connsiteY55" fmla="*/ 713915 h 2833294"/>
              <a:gd name="connsiteX56" fmla="*/ 2581248 w 2836707"/>
              <a:gd name="connsiteY56" fmla="*/ 731117 h 2833294"/>
              <a:gd name="connsiteX57" fmla="*/ 2601892 w 2836707"/>
              <a:gd name="connsiteY57" fmla="*/ 747460 h 2833294"/>
              <a:gd name="connsiteX58" fmla="*/ 2624255 w 2836707"/>
              <a:gd name="connsiteY58" fmla="*/ 763802 h 2833294"/>
              <a:gd name="connsiteX59" fmla="*/ 2645758 w 2836707"/>
              <a:gd name="connsiteY59" fmla="*/ 780145 h 2833294"/>
              <a:gd name="connsiteX60" fmla="*/ 2666401 w 2836707"/>
              <a:gd name="connsiteY60" fmla="*/ 796488 h 2833294"/>
              <a:gd name="connsiteX61" fmla="*/ 2686183 w 2836707"/>
              <a:gd name="connsiteY61" fmla="*/ 814551 h 2833294"/>
              <a:gd name="connsiteX62" fmla="*/ 2703387 w 2836707"/>
              <a:gd name="connsiteY62" fmla="*/ 832614 h 2833294"/>
              <a:gd name="connsiteX63" fmla="*/ 2718009 w 2836707"/>
              <a:gd name="connsiteY63" fmla="*/ 853257 h 2833294"/>
              <a:gd name="connsiteX64" fmla="*/ 2729191 w 2836707"/>
              <a:gd name="connsiteY64" fmla="*/ 874760 h 2833294"/>
              <a:gd name="connsiteX65" fmla="*/ 2736932 w 2836707"/>
              <a:gd name="connsiteY65" fmla="*/ 900565 h 2833294"/>
              <a:gd name="connsiteX66" fmla="*/ 2740372 w 2836707"/>
              <a:gd name="connsiteY66" fmla="*/ 927229 h 2833294"/>
              <a:gd name="connsiteX67" fmla="*/ 2741233 w 2836707"/>
              <a:gd name="connsiteY67" fmla="*/ 954754 h 2833294"/>
              <a:gd name="connsiteX68" fmla="*/ 2738652 w 2836707"/>
              <a:gd name="connsiteY68" fmla="*/ 983998 h 2833294"/>
              <a:gd name="connsiteX69" fmla="*/ 2735211 w 2836707"/>
              <a:gd name="connsiteY69" fmla="*/ 1013242 h 2833294"/>
              <a:gd name="connsiteX70" fmla="*/ 2730911 w 2836707"/>
              <a:gd name="connsiteY70" fmla="*/ 1042487 h 2833294"/>
              <a:gd name="connsiteX71" fmla="*/ 2727470 w 2836707"/>
              <a:gd name="connsiteY71" fmla="*/ 1071732 h 2833294"/>
              <a:gd name="connsiteX72" fmla="*/ 2725751 w 2836707"/>
              <a:gd name="connsiteY72" fmla="*/ 1100977 h 2833294"/>
              <a:gd name="connsiteX73" fmla="*/ 2725751 w 2836707"/>
              <a:gd name="connsiteY73" fmla="*/ 1129361 h 2833294"/>
              <a:gd name="connsiteX74" fmla="*/ 2729191 w 2836707"/>
              <a:gd name="connsiteY74" fmla="*/ 1156025 h 2833294"/>
              <a:gd name="connsiteX75" fmla="*/ 2736071 w 2836707"/>
              <a:gd name="connsiteY75" fmla="*/ 1182689 h 2833294"/>
              <a:gd name="connsiteX76" fmla="*/ 2746393 w 2836707"/>
              <a:gd name="connsiteY76" fmla="*/ 1207634 h 2833294"/>
              <a:gd name="connsiteX77" fmla="*/ 2760156 w 2836707"/>
              <a:gd name="connsiteY77" fmla="*/ 1233438 h 2833294"/>
              <a:gd name="connsiteX78" fmla="*/ 2773917 w 2836707"/>
              <a:gd name="connsiteY78" fmla="*/ 1259242 h 2833294"/>
              <a:gd name="connsiteX79" fmla="*/ 2789400 w 2836707"/>
              <a:gd name="connsiteY79" fmla="*/ 1285046 h 2833294"/>
              <a:gd name="connsiteX80" fmla="*/ 2804021 w 2836707"/>
              <a:gd name="connsiteY80" fmla="*/ 1309991 h 2833294"/>
              <a:gd name="connsiteX81" fmla="*/ 2816924 w 2836707"/>
              <a:gd name="connsiteY81" fmla="*/ 1336654 h 2833294"/>
              <a:gd name="connsiteX82" fmla="*/ 2827245 w 2836707"/>
              <a:gd name="connsiteY82" fmla="*/ 1362459 h 2833294"/>
              <a:gd name="connsiteX83" fmla="*/ 2834126 w 2836707"/>
              <a:gd name="connsiteY83" fmla="*/ 1389123 h 2833294"/>
              <a:gd name="connsiteX84" fmla="*/ 2836707 w 2836707"/>
              <a:gd name="connsiteY84" fmla="*/ 1416647 h 2833294"/>
              <a:gd name="connsiteX85" fmla="*/ 2834126 w 2836707"/>
              <a:gd name="connsiteY85" fmla="*/ 1444171 h 2833294"/>
              <a:gd name="connsiteX86" fmla="*/ 2827245 w 2836707"/>
              <a:gd name="connsiteY86" fmla="*/ 1470836 h 2833294"/>
              <a:gd name="connsiteX87" fmla="*/ 2816924 w 2836707"/>
              <a:gd name="connsiteY87" fmla="*/ 1496640 h 2833294"/>
              <a:gd name="connsiteX88" fmla="*/ 2804021 w 2836707"/>
              <a:gd name="connsiteY88" fmla="*/ 1523304 h 2833294"/>
              <a:gd name="connsiteX89" fmla="*/ 2789400 w 2836707"/>
              <a:gd name="connsiteY89" fmla="*/ 1548248 h 2833294"/>
              <a:gd name="connsiteX90" fmla="*/ 2773917 w 2836707"/>
              <a:gd name="connsiteY90" fmla="*/ 1574053 h 2833294"/>
              <a:gd name="connsiteX91" fmla="*/ 2760156 w 2836707"/>
              <a:gd name="connsiteY91" fmla="*/ 1599857 h 2833294"/>
              <a:gd name="connsiteX92" fmla="*/ 2746393 w 2836707"/>
              <a:gd name="connsiteY92" fmla="*/ 1625660 h 2833294"/>
              <a:gd name="connsiteX93" fmla="*/ 2736071 w 2836707"/>
              <a:gd name="connsiteY93" fmla="*/ 1650605 h 2833294"/>
              <a:gd name="connsiteX94" fmla="*/ 2729191 w 2836707"/>
              <a:gd name="connsiteY94" fmla="*/ 1677269 h 2833294"/>
              <a:gd name="connsiteX95" fmla="*/ 2725751 w 2836707"/>
              <a:gd name="connsiteY95" fmla="*/ 1703933 h 2833294"/>
              <a:gd name="connsiteX96" fmla="*/ 2725751 w 2836707"/>
              <a:gd name="connsiteY96" fmla="*/ 1732318 h 2833294"/>
              <a:gd name="connsiteX97" fmla="*/ 2727470 w 2836707"/>
              <a:gd name="connsiteY97" fmla="*/ 1761563 h 2833294"/>
              <a:gd name="connsiteX98" fmla="*/ 2730911 w 2836707"/>
              <a:gd name="connsiteY98" fmla="*/ 1790807 h 2833294"/>
              <a:gd name="connsiteX99" fmla="*/ 2735211 w 2836707"/>
              <a:gd name="connsiteY99" fmla="*/ 1820052 h 2833294"/>
              <a:gd name="connsiteX100" fmla="*/ 2738652 w 2836707"/>
              <a:gd name="connsiteY100" fmla="*/ 1849297 h 2833294"/>
              <a:gd name="connsiteX101" fmla="*/ 2741233 w 2836707"/>
              <a:gd name="connsiteY101" fmla="*/ 1878541 h 2833294"/>
              <a:gd name="connsiteX102" fmla="*/ 2740372 w 2836707"/>
              <a:gd name="connsiteY102" fmla="*/ 1906066 h 2833294"/>
              <a:gd name="connsiteX103" fmla="*/ 2736932 w 2836707"/>
              <a:gd name="connsiteY103" fmla="*/ 1932731 h 2833294"/>
              <a:gd name="connsiteX104" fmla="*/ 2729191 w 2836707"/>
              <a:gd name="connsiteY104" fmla="*/ 1958534 h 2833294"/>
              <a:gd name="connsiteX105" fmla="*/ 2718009 w 2836707"/>
              <a:gd name="connsiteY105" fmla="*/ 1980037 h 2833294"/>
              <a:gd name="connsiteX106" fmla="*/ 2703387 w 2836707"/>
              <a:gd name="connsiteY106" fmla="*/ 2000681 h 2833294"/>
              <a:gd name="connsiteX107" fmla="*/ 2686183 w 2836707"/>
              <a:gd name="connsiteY107" fmla="*/ 2018744 h 2833294"/>
              <a:gd name="connsiteX108" fmla="*/ 2666401 w 2836707"/>
              <a:gd name="connsiteY108" fmla="*/ 2036806 h 2833294"/>
              <a:gd name="connsiteX109" fmla="*/ 2645758 w 2836707"/>
              <a:gd name="connsiteY109" fmla="*/ 2053150 h 2833294"/>
              <a:gd name="connsiteX110" fmla="*/ 2624255 w 2836707"/>
              <a:gd name="connsiteY110" fmla="*/ 2069492 h 2833294"/>
              <a:gd name="connsiteX111" fmla="*/ 2601892 w 2836707"/>
              <a:gd name="connsiteY111" fmla="*/ 2085835 h 2833294"/>
              <a:gd name="connsiteX112" fmla="*/ 2581248 w 2836707"/>
              <a:gd name="connsiteY112" fmla="*/ 2102177 h 2833294"/>
              <a:gd name="connsiteX113" fmla="*/ 2561465 w 2836707"/>
              <a:gd name="connsiteY113" fmla="*/ 2119379 h 2833294"/>
              <a:gd name="connsiteX114" fmla="*/ 2544263 w 2836707"/>
              <a:gd name="connsiteY114" fmla="*/ 2139163 h 2833294"/>
              <a:gd name="connsiteX115" fmla="*/ 2528781 w 2836707"/>
              <a:gd name="connsiteY115" fmla="*/ 2158086 h 2833294"/>
              <a:gd name="connsiteX116" fmla="*/ 2516738 w 2836707"/>
              <a:gd name="connsiteY116" fmla="*/ 2179589 h 2833294"/>
              <a:gd name="connsiteX117" fmla="*/ 2506417 w 2836707"/>
              <a:gd name="connsiteY117" fmla="*/ 2202813 h 2833294"/>
              <a:gd name="connsiteX118" fmla="*/ 2497816 w 2836707"/>
              <a:gd name="connsiteY118" fmla="*/ 2227757 h 2833294"/>
              <a:gd name="connsiteX119" fmla="*/ 2490075 w 2836707"/>
              <a:gd name="connsiteY119" fmla="*/ 2253562 h 2833294"/>
              <a:gd name="connsiteX120" fmla="*/ 2483194 w 2836707"/>
              <a:gd name="connsiteY120" fmla="*/ 2279366 h 2833294"/>
              <a:gd name="connsiteX121" fmla="*/ 2476312 w 2836707"/>
              <a:gd name="connsiteY121" fmla="*/ 2306030 h 2833294"/>
              <a:gd name="connsiteX122" fmla="*/ 2468571 w 2836707"/>
              <a:gd name="connsiteY122" fmla="*/ 2330974 h 2833294"/>
              <a:gd name="connsiteX123" fmla="*/ 2459970 w 2836707"/>
              <a:gd name="connsiteY123" fmla="*/ 2355917 h 2833294"/>
              <a:gd name="connsiteX124" fmla="*/ 2449649 w 2836707"/>
              <a:gd name="connsiteY124" fmla="*/ 2379141 h 2833294"/>
              <a:gd name="connsiteX125" fmla="*/ 2436746 w 2836707"/>
              <a:gd name="connsiteY125" fmla="*/ 2399785 h 2833294"/>
              <a:gd name="connsiteX126" fmla="*/ 2421265 w 2836707"/>
              <a:gd name="connsiteY126" fmla="*/ 2418708 h 2833294"/>
              <a:gd name="connsiteX127" fmla="*/ 2402342 w 2836707"/>
              <a:gd name="connsiteY127" fmla="*/ 2434190 h 2833294"/>
              <a:gd name="connsiteX128" fmla="*/ 2381698 w 2836707"/>
              <a:gd name="connsiteY128" fmla="*/ 2447092 h 2833294"/>
              <a:gd name="connsiteX129" fmla="*/ 2358474 w 2836707"/>
              <a:gd name="connsiteY129" fmla="*/ 2457414 h 2833294"/>
              <a:gd name="connsiteX130" fmla="*/ 2333531 w 2836707"/>
              <a:gd name="connsiteY130" fmla="*/ 2466015 h 2833294"/>
              <a:gd name="connsiteX131" fmla="*/ 2308587 w 2836707"/>
              <a:gd name="connsiteY131" fmla="*/ 2473756 h 2833294"/>
              <a:gd name="connsiteX132" fmla="*/ 2281923 w 2836707"/>
              <a:gd name="connsiteY132" fmla="*/ 2480638 h 2833294"/>
              <a:gd name="connsiteX133" fmla="*/ 2256119 w 2836707"/>
              <a:gd name="connsiteY133" fmla="*/ 2487519 h 2833294"/>
              <a:gd name="connsiteX134" fmla="*/ 2230316 w 2836707"/>
              <a:gd name="connsiteY134" fmla="*/ 2495260 h 2833294"/>
              <a:gd name="connsiteX135" fmla="*/ 2205372 w 2836707"/>
              <a:gd name="connsiteY135" fmla="*/ 2503862 h 2833294"/>
              <a:gd name="connsiteX136" fmla="*/ 2182149 w 2836707"/>
              <a:gd name="connsiteY136" fmla="*/ 2514184 h 2833294"/>
              <a:gd name="connsiteX137" fmla="*/ 2160646 w 2836707"/>
              <a:gd name="connsiteY137" fmla="*/ 2526225 h 2833294"/>
              <a:gd name="connsiteX138" fmla="*/ 2141723 w 2836707"/>
              <a:gd name="connsiteY138" fmla="*/ 2541707 h 2833294"/>
              <a:gd name="connsiteX139" fmla="*/ 2121940 w 2836707"/>
              <a:gd name="connsiteY139" fmla="*/ 2558911 h 2833294"/>
              <a:gd name="connsiteX140" fmla="*/ 2104736 w 2836707"/>
              <a:gd name="connsiteY140" fmla="*/ 2578694 h 2833294"/>
              <a:gd name="connsiteX141" fmla="*/ 2088394 w 2836707"/>
              <a:gd name="connsiteY141" fmla="*/ 2599337 h 2833294"/>
              <a:gd name="connsiteX142" fmla="*/ 2072052 w 2836707"/>
              <a:gd name="connsiteY142" fmla="*/ 2620840 h 2833294"/>
              <a:gd name="connsiteX143" fmla="*/ 2055710 w 2836707"/>
              <a:gd name="connsiteY143" fmla="*/ 2642344 h 2833294"/>
              <a:gd name="connsiteX144" fmla="*/ 2039367 w 2836707"/>
              <a:gd name="connsiteY144" fmla="*/ 2662987 h 2833294"/>
              <a:gd name="connsiteX145" fmla="*/ 2021304 w 2836707"/>
              <a:gd name="connsiteY145" fmla="*/ 2682770 h 2833294"/>
              <a:gd name="connsiteX146" fmla="*/ 2003241 w 2836707"/>
              <a:gd name="connsiteY146" fmla="*/ 2699973 h 2833294"/>
              <a:gd name="connsiteX147" fmla="*/ 1982599 w 2836707"/>
              <a:gd name="connsiteY147" fmla="*/ 2714595 h 2833294"/>
              <a:gd name="connsiteX148" fmla="*/ 1961095 w 2836707"/>
              <a:gd name="connsiteY148" fmla="*/ 2725777 h 2833294"/>
              <a:gd name="connsiteX149" fmla="*/ 1935291 w 2836707"/>
              <a:gd name="connsiteY149" fmla="*/ 2733518 h 2833294"/>
              <a:gd name="connsiteX150" fmla="*/ 1908627 w 2836707"/>
              <a:gd name="connsiteY150" fmla="*/ 2736959 h 2833294"/>
              <a:gd name="connsiteX151" fmla="*/ 1881104 w 2836707"/>
              <a:gd name="connsiteY151" fmla="*/ 2737819 h 2833294"/>
              <a:gd name="connsiteX152" fmla="*/ 1851859 w 2836707"/>
              <a:gd name="connsiteY152" fmla="*/ 2735238 h 2833294"/>
              <a:gd name="connsiteX153" fmla="*/ 1822615 w 2836707"/>
              <a:gd name="connsiteY153" fmla="*/ 2731799 h 2833294"/>
              <a:gd name="connsiteX154" fmla="*/ 1793370 w 2836707"/>
              <a:gd name="connsiteY154" fmla="*/ 2727497 h 2833294"/>
              <a:gd name="connsiteX155" fmla="*/ 1764126 w 2836707"/>
              <a:gd name="connsiteY155" fmla="*/ 2724057 h 2833294"/>
              <a:gd name="connsiteX156" fmla="*/ 1734881 w 2836707"/>
              <a:gd name="connsiteY156" fmla="*/ 2722336 h 2833294"/>
              <a:gd name="connsiteX157" fmla="*/ 1706497 w 2836707"/>
              <a:gd name="connsiteY157" fmla="*/ 2722336 h 2833294"/>
              <a:gd name="connsiteX158" fmla="*/ 1679833 w 2836707"/>
              <a:gd name="connsiteY158" fmla="*/ 2725777 h 2833294"/>
              <a:gd name="connsiteX159" fmla="*/ 1652309 w 2836707"/>
              <a:gd name="connsiteY159" fmla="*/ 2732658 h 2833294"/>
              <a:gd name="connsiteX160" fmla="*/ 1627365 w 2836707"/>
              <a:gd name="connsiteY160" fmla="*/ 2742980 h 2833294"/>
              <a:gd name="connsiteX161" fmla="*/ 1601561 w 2836707"/>
              <a:gd name="connsiteY161" fmla="*/ 2756742 h 2833294"/>
              <a:gd name="connsiteX162" fmla="*/ 1575758 w 2836707"/>
              <a:gd name="connsiteY162" fmla="*/ 2770505 h 2833294"/>
              <a:gd name="connsiteX163" fmla="*/ 1549954 w 2836707"/>
              <a:gd name="connsiteY163" fmla="*/ 2785987 h 2833294"/>
              <a:gd name="connsiteX164" fmla="*/ 1525009 w 2836707"/>
              <a:gd name="connsiteY164" fmla="*/ 2800609 h 2833294"/>
              <a:gd name="connsiteX165" fmla="*/ 1498346 w 2836707"/>
              <a:gd name="connsiteY165" fmla="*/ 2813511 h 2833294"/>
              <a:gd name="connsiteX166" fmla="*/ 1472542 w 2836707"/>
              <a:gd name="connsiteY166" fmla="*/ 2823833 h 2833294"/>
              <a:gd name="connsiteX167" fmla="*/ 1445877 w 2836707"/>
              <a:gd name="connsiteY167" fmla="*/ 2830714 h 2833294"/>
              <a:gd name="connsiteX168" fmla="*/ 1418354 w 2836707"/>
              <a:gd name="connsiteY168" fmla="*/ 2833294 h 2833294"/>
              <a:gd name="connsiteX169" fmla="*/ 1390830 w 2836707"/>
              <a:gd name="connsiteY169" fmla="*/ 2830714 h 2833294"/>
              <a:gd name="connsiteX170" fmla="*/ 1364166 w 2836707"/>
              <a:gd name="connsiteY170" fmla="*/ 2823833 h 2833294"/>
              <a:gd name="connsiteX171" fmla="*/ 1338362 w 2836707"/>
              <a:gd name="connsiteY171" fmla="*/ 2813511 h 2833294"/>
              <a:gd name="connsiteX172" fmla="*/ 1311698 w 2836707"/>
              <a:gd name="connsiteY172" fmla="*/ 2800609 h 2833294"/>
              <a:gd name="connsiteX173" fmla="*/ 1286754 w 2836707"/>
              <a:gd name="connsiteY173" fmla="*/ 2785987 h 2833294"/>
              <a:gd name="connsiteX174" fmla="*/ 1260950 w 2836707"/>
              <a:gd name="connsiteY174" fmla="*/ 2770505 h 2833294"/>
              <a:gd name="connsiteX175" fmla="*/ 1235146 w 2836707"/>
              <a:gd name="connsiteY175" fmla="*/ 2756742 h 2833294"/>
              <a:gd name="connsiteX176" fmla="*/ 1209343 w 2836707"/>
              <a:gd name="connsiteY176" fmla="*/ 2742980 h 2833294"/>
              <a:gd name="connsiteX177" fmla="*/ 1183539 w 2836707"/>
              <a:gd name="connsiteY177" fmla="*/ 2732658 h 2833294"/>
              <a:gd name="connsiteX178" fmla="*/ 1156875 w 2836707"/>
              <a:gd name="connsiteY178" fmla="*/ 2725777 h 2833294"/>
              <a:gd name="connsiteX179" fmla="*/ 1130211 w 2836707"/>
              <a:gd name="connsiteY179" fmla="*/ 2722336 h 2833294"/>
              <a:gd name="connsiteX180" fmla="*/ 1101826 w 2836707"/>
              <a:gd name="connsiteY180" fmla="*/ 2722336 h 2833294"/>
              <a:gd name="connsiteX181" fmla="*/ 1072582 w 2836707"/>
              <a:gd name="connsiteY181" fmla="*/ 2724057 h 2833294"/>
              <a:gd name="connsiteX182" fmla="*/ 1043338 w 2836707"/>
              <a:gd name="connsiteY182" fmla="*/ 2727497 h 2833294"/>
              <a:gd name="connsiteX183" fmla="*/ 1014093 w 2836707"/>
              <a:gd name="connsiteY183" fmla="*/ 2731799 h 2833294"/>
              <a:gd name="connsiteX184" fmla="*/ 984848 w 2836707"/>
              <a:gd name="connsiteY184" fmla="*/ 2735238 h 2833294"/>
              <a:gd name="connsiteX185" fmla="*/ 955604 w 2836707"/>
              <a:gd name="connsiteY185" fmla="*/ 2737819 h 2833294"/>
              <a:gd name="connsiteX186" fmla="*/ 928081 w 2836707"/>
              <a:gd name="connsiteY186" fmla="*/ 2736959 h 2833294"/>
              <a:gd name="connsiteX187" fmla="*/ 901416 w 2836707"/>
              <a:gd name="connsiteY187" fmla="*/ 2733518 h 2833294"/>
              <a:gd name="connsiteX188" fmla="*/ 875612 w 2836707"/>
              <a:gd name="connsiteY188" fmla="*/ 2725777 h 2833294"/>
              <a:gd name="connsiteX189" fmla="*/ 854109 w 2836707"/>
              <a:gd name="connsiteY189" fmla="*/ 2714595 h 2833294"/>
              <a:gd name="connsiteX190" fmla="*/ 833465 w 2836707"/>
              <a:gd name="connsiteY190" fmla="*/ 2699973 h 2833294"/>
              <a:gd name="connsiteX191" fmla="*/ 815403 w 2836707"/>
              <a:gd name="connsiteY191" fmla="*/ 2682770 h 2833294"/>
              <a:gd name="connsiteX192" fmla="*/ 797340 w 2836707"/>
              <a:gd name="connsiteY192" fmla="*/ 2662987 h 2833294"/>
              <a:gd name="connsiteX193" fmla="*/ 780998 w 2836707"/>
              <a:gd name="connsiteY193" fmla="*/ 2642344 h 2833294"/>
              <a:gd name="connsiteX194" fmla="*/ 764655 w 2836707"/>
              <a:gd name="connsiteY194" fmla="*/ 2620840 h 2833294"/>
              <a:gd name="connsiteX195" fmla="*/ 748313 w 2836707"/>
              <a:gd name="connsiteY195" fmla="*/ 2599337 h 2833294"/>
              <a:gd name="connsiteX196" fmla="*/ 731971 w 2836707"/>
              <a:gd name="connsiteY196" fmla="*/ 2578694 h 2833294"/>
              <a:gd name="connsiteX197" fmla="*/ 714768 w 2836707"/>
              <a:gd name="connsiteY197" fmla="*/ 2558911 h 2833294"/>
              <a:gd name="connsiteX198" fmla="*/ 694985 w 2836707"/>
              <a:gd name="connsiteY198" fmla="*/ 2541707 h 2833294"/>
              <a:gd name="connsiteX199" fmla="*/ 676062 w 2836707"/>
              <a:gd name="connsiteY199" fmla="*/ 2526225 h 2833294"/>
              <a:gd name="connsiteX200" fmla="*/ 654559 w 2836707"/>
              <a:gd name="connsiteY200" fmla="*/ 2514184 h 2833294"/>
              <a:gd name="connsiteX201" fmla="*/ 631335 w 2836707"/>
              <a:gd name="connsiteY201" fmla="*/ 2503862 h 2833294"/>
              <a:gd name="connsiteX202" fmla="*/ 606392 w 2836707"/>
              <a:gd name="connsiteY202" fmla="*/ 2495260 h 2833294"/>
              <a:gd name="connsiteX203" fmla="*/ 580587 w 2836707"/>
              <a:gd name="connsiteY203" fmla="*/ 2487519 h 2833294"/>
              <a:gd name="connsiteX204" fmla="*/ 554784 w 2836707"/>
              <a:gd name="connsiteY204" fmla="*/ 2480638 h 2833294"/>
              <a:gd name="connsiteX205" fmla="*/ 528120 w 2836707"/>
              <a:gd name="connsiteY205" fmla="*/ 2473756 h 2833294"/>
              <a:gd name="connsiteX206" fmla="*/ 503176 w 2836707"/>
              <a:gd name="connsiteY206" fmla="*/ 2466015 h 2833294"/>
              <a:gd name="connsiteX207" fmla="*/ 478232 w 2836707"/>
              <a:gd name="connsiteY207" fmla="*/ 2457414 h 2833294"/>
              <a:gd name="connsiteX208" fmla="*/ 455009 w 2836707"/>
              <a:gd name="connsiteY208" fmla="*/ 2447092 h 2833294"/>
              <a:gd name="connsiteX209" fmla="*/ 434366 w 2836707"/>
              <a:gd name="connsiteY209" fmla="*/ 2434190 h 2833294"/>
              <a:gd name="connsiteX210" fmla="*/ 415442 w 2836707"/>
              <a:gd name="connsiteY210" fmla="*/ 2418708 h 2833294"/>
              <a:gd name="connsiteX211" fmla="*/ 399961 w 2836707"/>
              <a:gd name="connsiteY211" fmla="*/ 2399785 h 2833294"/>
              <a:gd name="connsiteX212" fmla="*/ 387059 w 2836707"/>
              <a:gd name="connsiteY212" fmla="*/ 2379141 h 2833294"/>
              <a:gd name="connsiteX213" fmla="*/ 376737 w 2836707"/>
              <a:gd name="connsiteY213" fmla="*/ 2355917 h 2833294"/>
              <a:gd name="connsiteX214" fmla="*/ 368136 w 2836707"/>
              <a:gd name="connsiteY214" fmla="*/ 2330974 h 2833294"/>
              <a:gd name="connsiteX215" fmla="*/ 360395 w 2836707"/>
              <a:gd name="connsiteY215" fmla="*/ 2306030 h 2833294"/>
              <a:gd name="connsiteX216" fmla="*/ 353514 w 2836707"/>
              <a:gd name="connsiteY216" fmla="*/ 2279366 h 2833294"/>
              <a:gd name="connsiteX217" fmla="*/ 346633 w 2836707"/>
              <a:gd name="connsiteY217" fmla="*/ 2253562 h 2833294"/>
              <a:gd name="connsiteX218" fmla="*/ 338891 w 2836707"/>
              <a:gd name="connsiteY218" fmla="*/ 2227757 h 2833294"/>
              <a:gd name="connsiteX219" fmla="*/ 330290 w 2836707"/>
              <a:gd name="connsiteY219" fmla="*/ 2202813 h 2833294"/>
              <a:gd name="connsiteX220" fmla="*/ 319968 w 2836707"/>
              <a:gd name="connsiteY220" fmla="*/ 2179589 h 2833294"/>
              <a:gd name="connsiteX221" fmla="*/ 307927 w 2836707"/>
              <a:gd name="connsiteY221" fmla="*/ 2158086 h 2833294"/>
              <a:gd name="connsiteX222" fmla="*/ 292445 w 2836707"/>
              <a:gd name="connsiteY222" fmla="*/ 2139163 h 2833294"/>
              <a:gd name="connsiteX223" fmla="*/ 275242 w 2836707"/>
              <a:gd name="connsiteY223" fmla="*/ 2119379 h 2833294"/>
              <a:gd name="connsiteX224" fmla="*/ 255459 w 2836707"/>
              <a:gd name="connsiteY224" fmla="*/ 2102177 h 2833294"/>
              <a:gd name="connsiteX225" fmla="*/ 233955 w 2836707"/>
              <a:gd name="connsiteY225" fmla="*/ 2085835 h 2833294"/>
              <a:gd name="connsiteX226" fmla="*/ 212452 w 2836707"/>
              <a:gd name="connsiteY226" fmla="*/ 2069492 h 2833294"/>
              <a:gd name="connsiteX227" fmla="*/ 190950 w 2836707"/>
              <a:gd name="connsiteY227" fmla="*/ 2053150 h 2833294"/>
              <a:gd name="connsiteX228" fmla="*/ 170306 w 2836707"/>
              <a:gd name="connsiteY228" fmla="*/ 2036806 h 2833294"/>
              <a:gd name="connsiteX229" fmla="*/ 150523 w 2836707"/>
              <a:gd name="connsiteY229" fmla="*/ 2018744 h 2833294"/>
              <a:gd name="connsiteX230" fmla="*/ 133321 w 2836707"/>
              <a:gd name="connsiteY230" fmla="*/ 2000681 h 2833294"/>
              <a:gd name="connsiteX231" fmla="*/ 118699 w 2836707"/>
              <a:gd name="connsiteY231" fmla="*/ 1980037 h 2833294"/>
              <a:gd name="connsiteX232" fmla="*/ 107517 w 2836707"/>
              <a:gd name="connsiteY232" fmla="*/ 1958534 h 2833294"/>
              <a:gd name="connsiteX233" fmla="*/ 99776 w 2836707"/>
              <a:gd name="connsiteY233" fmla="*/ 1932731 h 2833294"/>
              <a:gd name="connsiteX234" fmla="*/ 96335 w 2836707"/>
              <a:gd name="connsiteY234" fmla="*/ 1906066 h 2833294"/>
              <a:gd name="connsiteX235" fmla="*/ 95474 w 2836707"/>
              <a:gd name="connsiteY235" fmla="*/ 1878541 h 2833294"/>
              <a:gd name="connsiteX236" fmla="*/ 98055 w 2836707"/>
              <a:gd name="connsiteY236" fmla="*/ 1849297 h 2833294"/>
              <a:gd name="connsiteX237" fmla="*/ 101496 w 2836707"/>
              <a:gd name="connsiteY237" fmla="*/ 1820052 h 2833294"/>
              <a:gd name="connsiteX238" fmla="*/ 105796 w 2836707"/>
              <a:gd name="connsiteY238" fmla="*/ 1790807 h 2833294"/>
              <a:gd name="connsiteX239" fmla="*/ 109237 w 2836707"/>
              <a:gd name="connsiteY239" fmla="*/ 1761563 h 2833294"/>
              <a:gd name="connsiteX240" fmla="*/ 110958 w 2836707"/>
              <a:gd name="connsiteY240" fmla="*/ 1732318 h 2833294"/>
              <a:gd name="connsiteX241" fmla="*/ 110958 w 2836707"/>
              <a:gd name="connsiteY241" fmla="*/ 1703933 h 2833294"/>
              <a:gd name="connsiteX242" fmla="*/ 107517 w 2836707"/>
              <a:gd name="connsiteY242" fmla="*/ 1677269 h 2833294"/>
              <a:gd name="connsiteX243" fmla="*/ 100636 w 2836707"/>
              <a:gd name="connsiteY243" fmla="*/ 1650605 h 2833294"/>
              <a:gd name="connsiteX244" fmla="*/ 90314 w 2836707"/>
              <a:gd name="connsiteY244" fmla="*/ 1625660 h 2833294"/>
              <a:gd name="connsiteX245" fmla="*/ 77412 w 2836707"/>
              <a:gd name="connsiteY245" fmla="*/ 1599857 h 2833294"/>
              <a:gd name="connsiteX246" fmla="*/ 62790 w 2836707"/>
              <a:gd name="connsiteY246" fmla="*/ 1574053 h 2833294"/>
              <a:gd name="connsiteX247" fmla="*/ 47308 w 2836707"/>
              <a:gd name="connsiteY247" fmla="*/ 1548248 h 2833294"/>
              <a:gd name="connsiteX248" fmla="*/ 32686 w 2836707"/>
              <a:gd name="connsiteY248" fmla="*/ 1523304 h 2833294"/>
              <a:gd name="connsiteX249" fmla="*/ 19783 w 2836707"/>
              <a:gd name="connsiteY249" fmla="*/ 1496640 h 2833294"/>
              <a:gd name="connsiteX250" fmla="*/ 9462 w 2836707"/>
              <a:gd name="connsiteY250" fmla="*/ 1470836 h 2833294"/>
              <a:gd name="connsiteX251" fmla="*/ 2581 w 2836707"/>
              <a:gd name="connsiteY251" fmla="*/ 1444171 h 2833294"/>
              <a:gd name="connsiteX252" fmla="*/ 0 w 2836707"/>
              <a:gd name="connsiteY252" fmla="*/ 1416647 h 2833294"/>
              <a:gd name="connsiteX253" fmla="*/ 2581 w 2836707"/>
              <a:gd name="connsiteY253" fmla="*/ 1389123 h 2833294"/>
              <a:gd name="connsiteX254" fmla="*/ 9462 w 2836707"/>
              <a:gd name="connsiteY254" fmla="*/ 1362459 h 2833294"/>
              <a:gd name="connsiteX255" fmla="*/ 19783 w 2836707"/>
              <a:gd name="connsiteY255" fmla="*/ 1336654 h 2833294"/>
              <a:gd name="connsiteX256" fmla="*/ 32686 w 2836707"/>
              <a:gd name="connsiteY256" fmla="*/ 1309991 h 2833294"/>
              <a:gd name="connsiteX257" fmla="*/ 47308 w 2836707"/>
              <a:gd name="connsiteY257" fmla="*/ 1285046 h 2833294"/>
              <a:gd name="connsiteX258" fmla="*/ 62790 w 2836707"/>
              <a:gd name="connsiteY258" fmla="*/ 1259242 h 2833294"/>
              <a:gd name="connsiteX259" fmla="*/ 77412 w 2836707"/>
              <a:gd name="connsiteY259" fmla="*/ 1233438 h 2833294"/>
              <a:gd name="connsiteX260" fmla="*/ 90314 w 2836707"/>
              <a:gd name="connsiteY260" fmla="*/ 1207634 h 2833294"/>
              <a:gd name="connsiteX261" fmla="*/ 100636 w 2836707"/>
              <a:gd name="connsiteY261" fmla="*/ 1182689 h 2833294"/>
              <a:gd name="connsiteX262" fmla="*/ 107517 w 2836707"/>
              <a:gd name="connsiteY262" fmla="*/ 1156025 h 2833294"/>
              <a:gd name="connsiteX263" fmla="*/ 110958 w 2836707"/>
              <a:gd name="connsiteY263" fmla="*/ 1129361 h 2833294"/>
              <a:gd name="connsiteX264" fmla="*/ 110958 w 2836707"/>
              <a:gd name="connsiteY264" fmla="*/ 1100977 h 2833294"/>
              <a:gd name="connsiteX265" fmla="*/ 109237 w 2836707"/>
              <a:gd name="connsiteY265" fmla="*/ 1071732 h 2833294"/>
              <a:gd name="connsiteX266" fmla="*/ 105796 w 2836707"/>
              <a:gd name="connsiteY266" fmla="*/ 1042487 h 2833294"/>
              <a:gd name="connsiteX267" fmla="*/ 101496 w 2836707"/>
              <a:gd name="connsiteY267" fmla="*/ 1013242 h 2833294"/>
              <a:gd name="connsiteX268" fmla="*/ 98055 w 2836707"/>
              <a:gd name="connsiteY268" fmla="*/ 983998 h 2833294"/>
              <a:gd name="connsiteX269" fmla="*/ 95474 w 2836707"/>
              <a:gd name="connsiteY269" fmla="*/ 954754 h 2833294"/>
              <a:gd name="connsiteX270" fmla="*/ 96335 w 2836707"/>
              <a:gd name="connsiteY270" fmla="*/ 927229 h 2833294"/>
              <a:gd name="connsiteX271" fmla="*/ 99776 w 2836707"/>
              <a:gd name="connsiteY271" fmla="*/ 900565 h 2833294"/>
              <a:gd name="connsiteX272" fmla="*/ 107517 w 2836707"/>
              <a:gd name="connsiteY272" fmla="*/ 874760 h 2833294"/>
              <a:gd name="connsiteX273" fmla="*/ 118699 w 2836707"/>
              <a:gd name="connsiteY273" fmla="*/ 853257 h 2833294"/>
              <a:gd name="connsiteX274" fmla="*/ 133321 w 2836707"/>
              <a:gd name="connsiteY274" fmla="*/ 832614 h 2833294"/>
              <a:gd name="connsiteX275" fmla="*/ 150523 w 2836707"/>
              <a:gd name="connsiteY275" fmla="*/ 814551 h 2833294"/>
              <a:gd name="connsiteX276" fmla="*/ 170306 w 2836707"/>
              <a:gd name="connsiteY276" fmla="*/ 796488 h 2833294"/>
              <a:gd name="connsiteX277" fmla="*/ 190950 w 2836707"/>
              <a:gd name="connsiteY277" fmla="*/ 780145 h 2833294"/>
              <a:gd name="connsiteX278" fmla="*/ 212452 w 2836707"/>
              <a:gd name="connsiteY278" fmla="*/ 763802 h 2833294"/>
              <a:gd name="connsiteX279" fmla="*/ 233955 w 2836707"/>
              <a:gd name="connsiteY279" fmla="*/ 747460 h 2833294"/>
              <a:gd name="connsiteX280" fmla="*/ 255459 w 2836707"/>
              <a:gd name="connsiteY280" fmla="*/ 731117 h 2833294"/>
              <a:gd name="connsiteX281" fmla="*/ 275242 w 2836707"/>
              <a:gd name="connsiteY281" fmla="*/ 713915 h 2833294"/>
              <a:gd name="connsiteX282" fmla="*/ 292445 w 2836707"/>
              <a:gd name="connsiteY282" fmla="*/ 694132 h 2833294"/>
              <a:gd name="connsiteX283" fmla="*/ 307927 w 2836707"/>
              <a:gd name="connsiteY283" fmla="*/ 675208 h 2833294"/>
              <a:gd name="connsiteX284" fmla="*/ 319968 w 2836707"/>
              <a:gd name="connsiteY284" fmla="*/ 653705 h 2833294"/>
              <a:gd name="connsiteX285" fmla="*/ 330290 w 2836707"/>
              <a:gd name="connsiteY285" fmla="*/ 630482 h 2833294"/>
              <a:gd name="connsiteX286" fmla="*/ 338891 w 2836707"/>
              <a:gd name="connsiteY286" fmla="*/ 605537 h 2833294"/>
              <a:gd name="connsiteX287" fmla="*/ 346633 w 2836707"/>
              <a:gd name="connsiteY287" fmla="*/ 579732 h 2833294"/>
              <a:gd name="connsiteX288" fmla="*/ 353514 w 2836707"/>
              <a:gd name="connsiteY288" fmla="*/ 553929 h 2833294"/>
              <a:gd name="connsiteX289" fmla="*/ 360395 w 2836707"/>
              <a:gd name="connsiteY289" fmla="*/ 527264 h 2833294"/>
              <a:gd name="connsiteX290" fmla="*/ 368136 w 2836707"/>
              <a:gd name="connsiteY290" fmla="*/ 502321 h 2833294"/>
              <a:gd name="connsiteX291" fmla="*/ 376737 w 2836707"/>
              <a:gd name="connsiteY291" fmla="*/ 477376 h 2833294"/>
              <a:gd name="connsiteX292" fmla="*/ 387059 w 2836707"/>
              <a:gd name="connsiteY292" fmla="*/ 454153 h 2833294"/>
              <a:gd name="connsiteX293" fmla="*/ 399961 w 2836707"/>
              <a:gd name="connsiteY293" fmla="*/ 433510 h 2833294"/>
              <a:gd name="connsiteX294" fmla="*/ 415442 w 2836707"/>
              <a:gd name="connsiteY294" fmla="*/ 414587 h 2833294"/>
              <a:gd name="connsiteX295" fmla="*/ 434366 w 2836707"/>
              <a:gd name="connsiteY295" fmla="*/ 399104 h 2833294"/>
              <a:gd name="connsiteX296" fmla="*/ 455009 w 2836707"/>
              <a:gd name="connsiteY296" fmla="*/ 386202 h 2833294"/>
              <a:gd name="connsiteX297" fmla="*/ 478232 w 2836707"/>
              <a:gd name="connsiteY297" fmla="*/ 375880 h 2833294"/>
              <a:gd name="connsiteX298" fmla="*/ 503176 w 2836707"/>
              <a:gd name="connsiteY298" fmla="*/ 367279 h 2833294"/>
              <a:gd name="connsiteX299" fmla="*/ 528120 w 2836707"/>
              <a:gd name="connsiteY299" fmla="*/ 359538 h 2833294"/>
              <a:gd name="connsiteX300" fmla="*/ 554784 w 2836707"/>
              <a:gd name="connsiteY300" fmla="*/ 352656 h 2833294"/>
              <a:gd name="connsiteX301" fmla="*/ 580587 w 2836707"/>
              <a:gd name="connsiteY301" fmla="*/ 345775 h 2833294"/>
              <a:gd name="connsiteX302" fmla="*/ 606392 w 2836707"/>
              <a:gd name="connsiteY302" fmla="*/ 338034 h 2833294"/>
              <a:gd name="connsiteX303" fmla="*/ 631335 w 2836707"/>
              <a:gd name="connsiteY303" fmla="*/ 329433 h 2833294"/>
              <a:gd name="connsiteX304" fmla="*/ 654559 w 2836707"/>
              <a:gd name="connsiteY304" fmla="*/ 319111 h 2833294"/>
              <a:gd name="connsiteX305" fmla="*/ 676062 w 2836707"/>
              <a:gd name="connsiteY305" fmla="*/ 307070 h 2833294"/>
              <a:gd name="connsiteX306" fmla="*/ 694985 w 2836707"/>
              <a:gd name="connsiteY306" fmla="*/ 291587 h 2833294"/>
              <a:gd name="connsiteX307" fmla="*/ 714768 w 2836707"/>
              <a:gd name="connsiteY307" fmla="*/ 274384 h 2833294"/>
              <a:gd name="connsiteX308" fmla="*/ 731971 w 2836707"/>
              <a:gd name="connsiteY308" fmla="*/ 254601 h 2833294"/>
              <a:gd name="connsiteX309" fmla="*/ 748313 w 2836707"/>
              <a:gd name="connsiteY309" fmla="*/ 233957 h 2833294"/>
              <a:gd name="connsiteX310" fmla="*/ 764655 w 2836707"/>
              <a:gd name="connsiteY310" fmla="*/ 212454 h 2833294"/>
              <a:gd name="connsiteX311" fmla="*/ 780998 w 2836707"/>
              <a:gd name="connsiteY311" fmla="*/ 190950 h 2833294"/>
              <a:gd name="connsiteX312" fmla="*/ 797340 w 2836707"/>
              <a:gd name="connsiteY312" fmla="*/ 170307 h 2833294"/>
              <a:gd name="connsiteX313" fmla="*/ 815403 w 2836707"/>
              <a:gd name="connsiteY313" fmla="*/ 150524 h 2833294"/>
              <a:gd name="connsiteX314" fmla="*/ 833465 w 2836707"/>
              <a:gd name="connsiteY314" fmla="*/ 133322 h 2833294"/>
              <a:gd name="connsiteX315" fmla="*/ 854109 w 2836707"/>
              <a:gd name="connsiteY315" fmla="*/ 118699 h 2833294"/>
              <a:gd name="connsiteX316" fmla="*/ 875612 w 2836707"/>
              <a:gd name="connsiteY316" fmla="*/ 107517 h 2833294"/>
              <a:gd name="connsiteX317" fmla="*/ 901416 w 2836707"/>
              <a:gd name="connsiteY317" fmla="*/ 99776 h 2833294"/>
              <a:gd name="connsiteX318" fmla="*/ 928081 w 2836707"/>
              <a:gd name="connsiteY318" fmla="*/ 96335 h 2833294"/>
              <a:gd name="connsiteX319" fmla="*/ 955604 w 2836707"/>
              <a:gd name="connsiteY319" fmla="*/ 95475 h 2833294"/>
              <a:gd name="connsiteX320" fmla="*/ 984848 w 2836707"/>
              <a:gd name="connsiteY320" fmla="*/ 98056 h 2833294"/>
              <a:gd name="connsiteX321" fmla="*/ 1014093 w 2836707"/>
              <a:gd name="connsiteY321" fmla="*/ 101497 h 2833294"/>
              <a:gd name="connsiteX322" fmla="*/ 1043338 w 2836707"/>
              <a:gd name="connsiteY322" fmla="*/ 105797 h 2833294"/>
              <a:gd name="connsiteX323" fmla="*/ 1072582 w 2836707"/>
              <a:gd name="connsiteY323" fmla="*/ 109238 h 2833294"/>
              <a:gd name="connsiteX324" fmla="*/ 1101826 w 2836707"/>
              <a:gd name="connsiteY324" fmla="*/ 110958 h 2833294"/>
              <a:gd name="connsiteX325" fmla="*/ 1130211 w 2836707"/>
              <a:gd name="connsiteY325" fmla="*/ 110958 h 2833294"/>
              <a:gd name="connsiteX326" fmla="*/ 1156875 w 2836707"/>
              <a:gd name="connsiteY326" fmla="*/ 107517 h 2833294"/>
              <a:gd name="connsiteX327" fmla="*/ 1183539 w 2836707"/>
              <a:gd name="connsiteY327" fmla="*/ 100636 h 2833294"/>
              <a:gd name="connsiteX328" fmla="*/ 1209343 w 2836707"/>
              <a:gd name="connsiteY328" fmla="*/ 90315 h 2833294"/>
              <a:gd name="connsiteX329" fmla="*/ 1235146 w 2836707"/>
              <a:gd name="connsiteY329" fmla="*/ 76552 h 2833294"/>
              <a:gd name="connsiteX330" fmla="*/ 1260950 w 2836707"/>
              <a:gd name="connsiteY330" fmla="*/ 62790 h 2833294"/>
              <a:gd name="connsiteX331" fmla="*/ 1286754 w 2836707"/>
              <a:gd name="connsiteY331" fmla="*/ 47308 h 2833294"/>
              <a:gd name="connsiteX332" fmla="*/ 1311698 w 2836707"/>
              <a:gd name="connsiteY332" fmla="*/ 32685 h 2833294"/>
              <a:gd name="connsiteX333" fmla="*/ 1338362 w 2836707"/>
              <a:gd name="connsiteY333" fmla="*/ 19783 h 2833294"/>
              <a:gd name="connsiteX334" fmla="*/ 1364166 w 2836707"/>
              <a:gd name="connsiteY334" fmla="*/ 9461 h 2833294"/>
              <a:gd name="connsiteX335" fmla="*/ 1390830 w 2836707"/>
              <a:gd name="connsiteY335" fmla="*/ 2580 h 2833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2836707" h="2833294">
                <a:moveTo>
                  <a:pt x="1418354" y="0"/>
                </a:moveTo>
                <a:lnTo>
                  <a:pt x="1445877" y="2580"/>
                </a:lnTo>
                <a:lnTo>
                  <a:pt x="1472542" y="9461"/>
                </a:lnTo>
                <a:lnTo>
                  <a:pt x="1498346" y="19783"/>
                </a:lnTo>
                <a:lnTo>
                  <a:pt x="1525009" y="32685"/>
                </a:lnTo>
                <a:lnTo>
                  <a:pt x="1549954" y="47308"/>
                </a:lnTo>
                <a:lnTo>
                  <a:pt x="1575758" y="62790"/>
                </a:lnTo>
                <a:lnTo>
                  <a:pt x="1601561" y="76552"/>
                </a:lnTo>
                <a:lnTo>
                  <a:pt x="1627365" y="90315"/>
                </a:lnTo>
                <a:lnTo>
                  <a:pt x="1652309" y="100636"/>
                </a:lnTo>
                <a:lnTo>
                  <a:pt x="1679833" y="107517"/>
                </a:lnTo>
                <a:lnTo>
                  <a:pt x="1706497" y="110958"/>
                </a:lnTo>
                <a:lnTo>
                  <a:pt x="1734881" y="110958"/>
                </a:lnTo>
                <a:lnTo>
                  <a:pt x="1764126" y="109238"/>
                </a:lnTo>
                <a:lnTo>
                  <a:pt x="1793370" y="105797"/>
                </a:lnTo>
                <a:lnTo>
                  <a:pt x="1822615" y="101497"/>
                </a:lnTo>
                <a:lnTo>
                  <a:pt x="1851859" y="98056"/>
                </a:lnTo>
                <a:lnTo>
                  <a:pt x="1881104" y="95475"/>
                </a:lnTo>
                <a:lnTo>
                  <a:pt x="1908627" y="96335"/>
                </a:lnTo>
                <a:lnTo>
                  <a:pt x="1935291" y="99776"/>
                </a:lnTo>
                <a:lnTo>
                  <a:pt x="1961095" y="107517"/>
                </a:lnTo>
                <a:lnTo>
                  <a:pt x="1982599" y="118699"/>
                </a:lnTo>
                <a:lnTo>
                  <a:pt x="2003241" y="133322"/>
                </a:lnTo>
                <a:lnTo>
                  <a:pt x="2021304" y="150524"/>
                </a:lnTo>
                <a:lnTo>
                  <a:pt x="2039367" y="170307"/>
                </a:lnTo>
                <a:lnTo>
                  <a:pt x="2055710" y="190950"/>
                </a:lnTo>
                <a:lnTo>
                  <a:pt x="2072052" y="212454"/>
                </a:lnTo>
                <a:lnTo>
                  <a:pt x="2088394" y="233957"/>
                </a:lnTo>
                <a:lnTo>
                  <a:pt x="2104736" y="254601"/>
                </a:lnTo>
                <a:lnTo>
                  <a:pt x="2121940" y="274384"/>
                </a:lnTo>
                <a:lnTo>
                  <a:pt x="2141723" y="291587"/>
                </a:lnTo>
                <a:lnTo>
                  <a:pt x="2160646" y="307070"/>
                </a:lnTo>
                <a:lnTo>
                  <a:pt x="2182149" y="319111"/>
                </a:lnTo>
                <a:lnTo>
                  <a:pt x="2205372" y="329433"/>
                </a:lnTo>
                <a:lnTo>
                  <a:pt x="2230316" y="338034"/>
                </a:lnTo>
                <a:lnTo>
                  <a:pt x="2256119" y="345775"/>
                </a:lnTo>
                <a:lnTo>
                  <a:pt x="2281923" y="352656"/>
                </a:lnTo>
                <a:lnTo>
                  <a:pt x="2308587" y="359538"/>
                </a:lnTo>
                <a:lnTo>
                  <a:pt x="2333531" y="367279"/>
                </a:lnTo>
                <a:lnTo>
                  <a:pt x="2358474" y="375880"/>
                </a:lnTo>
                <a:lnTo>
                  <a:pt x="2381698" y="386202"/>
                </a:lnTo>
                <a:lnTo>
                  <a:pt x="2402342" y="399104"/>
                </a:lnTo>
                <a:lnTo>
                  <a:pt x="2421265" y="414587"/>
                </a:lnTo>
                <a:lnTo>
                  <a:pt x="2436746" y="433510"/>
                </a:lnTo>
                <a:lnTo>
                  <a:pt x="2449649" y="454153"/>
                </a:lnTo>
                <a:lnTo>
                  <a:pt x="2459970" y="477376"/>
                </a:lnTo>
                <a:lnTo>
                  <a:pt x="2468571" y="502321"/>
                </a:lnTo>
                <a:lnTo>
                  <a:pt x="2476312" y="527264"/>
                </a:lnTo>
                <a:lnTo>
                  <a:pt x="2483194" y="553929"/>
                </a:lnTo>
                <a:lnTo>
                  <a:pt x="2490075" y="579732"/>
                </a:lnTo>
                <a:lnTo>
                  <a:pt x="2497816" y="605537"/>
                </a:lnTo>
                <a:lnTo>
                  <a:pt x="2506417" y="630482"/>
                </a:lnTo>
                <a:lnTo>
                  <a:pt x="2516738" y="653705"/>
                </a:lnTo>
                <a:lnTo>
                  <a:pt x="2528781" y="675208"/>
                </a:lnTo>
                <a:lnTo>
                  <a:pt x="2544263" y="694132"/>
                </a:lnTo>
                <a:lnTo>
                  <a:pt x="2561465" y="713915"/>
                </a:lnTo>
                <a:lnTo>
                  <a:pt x="2581248" y="731117"/>
                </a:lnTo>
                <a:lnTo>
                  <a:pt x="2601892" y="747460"/>
                </a:lnTo>
                <a:lnTo>
                  <a:pt x="2624255" y="763802"/>
                </a:lnTo>
                <a:lnTo>
                  <a:pt x="2645758" y="780145"/>
                </a:lnTo>
                <a:lnTo>
                  <a:pt x="2666401" y="796488"/>
                </a:lnTo>
                <a:lnTo>
                  <a:pt x="2686183" y="814551"/>
                </a:lnTo>
                <a:lnTo>
                  <a:pt x="2703387" y="832614"/>
                </a:lnTo>
                <a:lnTo>
                  <a:pt x="2718009" y="853257"/>
                </a:lnTo>
                <a:lnTo>
                  <a:pt x="2729191" y="874760"/>
                </a:lnTo>
                <a:lnTo>
                  <a:pt x="2736932" y="900565"/>
                </a:lnTo>
                <a:lnTo>
                  <a:pt x="2740372" y="927229"/>
                </a:lnTo>
                <a:lnTo>
                  <a:pt x="2741233" y="954754"/>
                </a:lnTo>
                <a:lnTo>
                  <a:pt x="2738652" y="983998"/>
                </a:lnTo>
                <a:lnTo>
                  <a:pt x="2735211" y="1013242"/>
                </a:lnTo>
                <a:lnTo>
                  <a:pt x="2730911" y="1042487"/>
                </a:lnTo>
                <a:lnTo>
                  <a:pt x="2727470" y="1071732"/>
                </a:lnTo>
                <a:lnTo>
                  <a:pt x="2725751" y="1100977"/>
                </a:lnTo>
                <a:lnTo>
                  <a:pt x="2725751" y="1129361"/>
                </a:lnTo>
                <a:lnTo>
                  <a:pt x="2729191" y="1156025"/>
                </a:lnTo>
                <a:lnTo>
                  <a:pt x="2736071" y="1182689"/>
                </a:lnTo>
                <a:lnTo>
                  <a:pt x="2746393" y="1207634"/>
                </a:lnTo>
                <a:lnTo>
                  <a:pt x="2760156" y="1233438"/>
                </a:lnTo>
                <a:lnTo>
                  <a:pt x="2773917" y="1259242"/>
                </a:lnTo>
                <a:lnTo>
                  <a:pt x="2789400" y="1285046"/>
                </a:lnTo>
                <a:lnTo>
                  <a:pt x="2804021" y="1309991"/>
                </a:lnTo>
                <a:lnTo>
                  <a:pt x="2816924" y="1336654"/>
                </a:lnTo>
                <a:lnTo>
                  <a:pt x="2827245" y="1362459"/>
                </a:lnTo>
                <a:lnTo>
                  <a:pt x="2834126" y="1389123"/>
                </a:lnTo>
                <a:lnTo>
                  <a:pt x="2836707" y="1416647"/>
                </a:lnTo>
                <a:lnTo>
                  <a:pt x="2834126" y="1444171"/>
                </a:lnTo>
                <a:lnTo>
                  <a:pt x="2827245" y="1470836"/>
                </a:lnTo>
                <a:lnTo>
                  <a:pt x="2816924" y="1496640"/>
                </a:lnTo>
                <a:lnTo>
                  <a:pt x="2804021" y="1523304"/>
                </a:lnTo>
                <a:lnTo>
                  <a:pt x="2789400" y="1548248"/>
                </a:lnTo>
                <a:lnTo>
                  <a:pt x="2773917" y="1574053"/>
                </a:lnTo>
                <a:lnTo>
                  <a:pt x="2760156" y="1599857"/>
                </a:lnTo>
                <a:lnTo>
                  <a:pt x="2746393" y="1625660"/>
                </a:lnTo>
                <a:lnTo>
                  <a:pt x="2736071" y="1650605"/>
                </a:lnTo>
                <a:lnTo>
                  <a:pt x="2729191" y="1677269"/>
                </a:lnTo>
                <a:lnTo>
                  <a:pt x="2725751" y="1703933"/>
                </a:lnTo>
                <a:lnTo>
                  <a:pt x="2725751" y="1732318"/>
                </a:lnTo>
                <a:lnTo>
                  <a:pt x="2727470" y="1761563"/>
                </a:lnTo>
                <a:lnTo>
                  <a:pt x="2730911" y="1790807"/>
                </a:lnTo>
                <a:lnTo>
                  <a:pt x="2735211" y="1820052"/>
                </a:lnTo>
                <a:lnTo>
                  <a:pt x="2738652" y="1849297"/>
                </a:lnTo>
                <a:lnTo>
                  <a:pt x="2741233" y="1878541"/>
                </a:lnTo>
                <a:lnTo>
                  <a:pt x="2740372" y="1906066"/>
                </a:lnTo>
                <a:lnTo>
                  <a:pt x="2736932" y="1932731"/>
                </a:lnTo>
                <a:lnTo>
                  <a:pt x="2729191" y="1958534"/>
                </a:lnTo>
                <a:lnTo>
                  <a:pt x="2718009" y="1980037"/>
                </a:lnTo>
                <a:lnTo>
                  <a:pt x="2703387" y="2000681"/>
                </a:lnTo>
                <a:lnTo>
                  <a:pt x="2686183" y="2018744"/>
                </a:lnTo>
                <a:lnTo>
                  <a:pt x="2666401" y="2036806"/>
                </a:lnTo>
                <a:lnTo>
                  <a:pt x="2645758" y="2053150"/>
                </a:lnTo>
                <a:lnTo>
                  <a:pt x="2624255" y="2069492"/>
                </a:lnTo>
                <a:lnTo>
                  <a:pt x="2601892" y="2085835"/>
                </a:lnTo>
                <a:lnTo>
                  <a:pt x="2581248" y="2102177"/>
                </a:lnTo>
                <a:lnTo>
                  <a:pt x="2561465" y="2119379"/>
                </a:lnTo>
                <a:lnTo>
                  <a:pt x="2544263" y="2139163"/>
                </a:lnTo>
                <a:lnTo>
                  <a:pt x="2528781" y="2158086"/>
                </a:lnTo>
                <a:lnTo>
                  <a:pt x="2516738" y="2179589"/>
                </a:lnTo>
                <a:lnTo>
                  <a:pt x="2506417" y="2202813"/>
                </a:lnTo>
                <a:lnTo>
                  <a:pt x="2497816" y="2227757"/>
                </a:lnTo>
                <a:lnTo>
                  <a:pt x="2490075" y="2253562"/>
                </a:lnTo>
                <a:lnTo>
                  <a:pt x="2483194" y="2279366"/>
                </a:lnTo>
                <a:lnTo>
                  <a:pt x="2476312" y="2306030"/>
                </a:lnTo>
                <a:lnTo>
                  <a:pt x="2468571" y="2330974"/>
                </a:lnTo>
                <a:lnTo>
                  <a:pt x="2459970" y="2355917"/>
                </a:lnTo>
                <a:lnTo>
                  <a:pt x="2449649" y="2379141"/>
                </a:lnTo>
                <a:lnTo>
                  <a:pt x="2436746" y="2399785"/>
                </a:lnTo>
                <a:lnTo>
                  <a:pt x="2421265" y="2418708"/>
                </a:lnTo>
                <a:lnTo>
                  <a:pt x="2402342" y="2434190"/>
                </a:lnTo>
                <a:lnTo>
                  <a:pt x="2381698" y="2447092"/>
                </a:lnTo>
                <a:lnTo>
                  <a:pt x="2358474" y="2457414"/>
                </a:lnTo>
                <a:lnTo>
                  <a:pt x="2333531" y="2466015"/>
                </a:lnTo>
                <a:lnTo>
                  <a:pt x="2308587" y="2473756"/>
                </a:lnTo>
                <a:lnTo>
                  <a:pt x="2281923" y="2480638"/>
                </a:lnTo>
                <a:lnTo>
                  <a:pt x="2256119" y="2487519"/>
                </a:lnTo>
                <a:lnTo>
                  <a:pt x="2230316" y="2495260"/>
                </a:lnTo>
                <a:lnTo>
                  <a:pt x="2205372" y="2503862"/>
                </a:lnTo>
                <a:lnTo>
                  <a:pt x="2182149" y="2514184"/>
                </a:lnTo>
                <a:lnTo>
                  <a:pt x="2160646" y="2526225"/>
                </a:lnTo>
                <a:lnTo>
                  <a:pt x="2141723" y="2541707"/>
                </a:lnTo>
                <a:lnTo>
                  <a:pt x="2121940" y="2558911"/>
                </a:lnTo>
                <a:lnTo>
                  <a:pt x="2104736" y="2578694"/>
                </a:lnTo>
                <a:lnTo>
                  <a:pt x="2088394" y="2599337"/>
                </a:lnTo>
                <a:lnTo>
                  <a:pt x="2072052" y="2620840"/>
                </a:lnTo>
                <a:lnTo>
                  <a:pt x="2055710" y="2642344"/>
                </a:lnTo>
                <a:lnTo>
                  <a:pt x="2039367" y="2662987"/>
                </a:lnTo>
                <a:lnTo>
                  <a:pt x="2021304" y="2682770"/>
                </a:lnTo>
                <a:lnTo>
                  <a:pt x="2003241" y="2699973"/>
                </a:lnTo>
                <a:lnTo>
                  <a:pt x="1982599" y="2714595"/>
                </a:lnTo>
                <a:lnTo>
                  <a:pt x="1961095" y="2725777"/>
                </a:lnTo>
                <a:lnTo>
                  <a:pt x="1935291" y="2733518"/>
                </a:lnTo>
                <a:lnTo>
                  <a:pt x="1908627" y="2736959"/>
                </a:lnTo>
                <a:lnTo>
                  <a:pt x="1881104" y="2737819"/>
                </a:lnTo>
                <a:lnTo>
                  <a:pt x="1851859" y="2735238"/>
                </a:lnTo>
                <a:lnTo>
                  <a:pt x="1822615" y="2731799"/>
                </a:lnTo>
                <a:lnTo>
                  <a:pt x="1793370" y="2727497"/>
                </a:lnTo>
                <a:lnTo>
                  <a:pt x="1764126" y="2724057"/>
                </a:lnTo>
                <a:lnTo>
                  <a:pt x="1734881" y="2722336"/>
                </a:lnTo>
                <a:lnTo>
                  <a:pt x="1706497" y="2722336"/>
                </a:lnTo>
                <a:lnTo>
                  <a:pt x="1679833" y="2725777"/>
                </a:lnTo>
                <a:lnTo>
                  <a:pt x="1652309" y="2732658"/>
                </a:lnTo>
                <a:lnTo>
                  <a:pt x="1627365" y="2742980"/>
                </a:lnTo>
                <a:lnTo>
                  <a:pt x="1601561" y="2756742"/>
                </a:lnTo>
                <a:lnTo>
                  <a:pt x="1575758" y="2770505"/>
                </a:lnTo>
                <a:lnTo>
                  <a:pt x="1549954" y="2785987"/>
                </a:lnTo>
                <a:lnTo>
                  <a:pt x="1525009" y="2800609"/>
                </a:lnTo>
                <a:lnTo>
                  <a:pt x="1498346" y="2813511"/>
                </a:lnTo>
                <a:lnTo>
                  <a:pt x="1472542" y="2823833"/>
                </a:lnTo>
                <a:lnTo>
                  <a:pt x="1445877" y="2830714"/>
                </a:lnTo>
                <a:lnTo>
                  <a:pt x="1418354" y="2833294"/>
                </a:lnTo>
                <a:lnTo>
                  <a:pt x="1390830" y="2830714"/>
                </a:lnTo>
                <a:lnTo>
                  <a:pt x="1364166" y="2823833"/>
                </a:lnTo>
                <a:lnTo>
                  <a:pt x="1338362" y="2813511"/>
                </a:lnTo>
                <a:lnTo>
                  <a:pt x="1311698" y="2800609"/>
                </a:lnTo>
                <a:lnTo>
                  <a:pt x="1286754" y="2785987"/>
                </a:lnTo>
                <a:lnTo>
                  <a:pt x="1260950" y="2770505"/>
                </a:lnTo>
                <a:lnTo>
                  <a:pt x="1235146" y="2756742"/>
                </a:lnTo>
                <a:lnTo>
                  <a:pt x="1209343" y="2742980"/>
                </a:lnTo>
                <a:lnTo>
                  <a:pt x="1183539" y="2732658"/>
                </a:lnTo>
                <a:lnTo>
                  <a:pt x="1156875" y="2725777"/>
                </a:lnTo>
                <a:lnTo>
                  <a:pt x="1130211" y="2722336"/>
                </a:lnTo>
                <a:lnTo>
                  <a:pt x="1101826" y="2722336"/>
                </a:lnTo>
                <a:lnTo>
                  <a:pt x="1072582" y="2724057"/>
                </a:lnTo>
                <a:lnTo>
                  <a:pt x="1043338" y="2727497"/>
                </a:lnTo>
                <a:lnTo>
                  <a:pt x="1014093" y="2731799"/>
                </a:lnTo>
                <a:lnTo>
                  <a:pt x="984848" y="2735238"/>
                </a:lnTo>
                <a:lnTo>
                  <a:pt x="955604" y="2737819"/>
                </a:lnTo>
                <a:lnTo>
                  <a:pt x="928081" y="2736959"/>
                </a:lnTo>
                <a:lnTo>
                  <a:pt x="901416" y="2733518"/>
                </a:lnTo>
                <a:lnTo>
                  <a:pt x="875612" y="2725777"/>
                </a:lnTo>
                <a:lnTo>
                  <a:pt x="854109" y="2714595"/>
                </a:lnTo>
                <a:lnTo>
                  <a:pt x="833465" y="2699973"/>
                </a:lnTo>
                <a:lnTo>
                  <a:pt x="815403" y="2682770"/>
                </a:lnTo>
                <a:lnTo>
                  <a:pt x="797340" y="2662987"/>
                </a:lnTo>
                <a:lnTo>
                  <a:pt x="780998" y="2642344"/>
                </a:lnTo>
                <a:lnTo>
                  <a:pt x="764655" y="2620840"/>
                </a:lnTo>
                <a:lnTo>
                  <a:pt x="748313" y="2599337"/>
                </a:lnTo>
                <a:lnTo>
                  <a:pt x="731971" y="2578694"/>
                </a:lnTo>
                <a:lnTo>
                  <a:pt x="714768" y="2558911"/>
                </a:lnTo>
                <a:lnTo>
                  <a:pt x="694985" y="2541707"/>
                </a:lnTo>
                <a:lnTo>
                  <a:pt x="676062" y="2526225"/>
                </a:lnTo>
                <a:lnTo>
                  <a:pt x="654559" y="2514184"/>
                </a:lnTo>
                <a:lnTo>
                  <a:pt x="631335" y="2503862"/>
                </a:lnTo>
                <a:lnTo>
                  <a:pt x="606392" y="2495260"/>
                </a:lnTo>
                <a:lnTo>
                  <a:pt x="580587" y="2487519"/>
                </a:lnTo>
                <a:lnTo>
                  <a:pt x="554784" y="2480638"/>
                </a:lnTo>
                <a:lnTo>
                  <a:pt x="528120" y="2473756"/>
                </a:lnTo>
                <a:lnTo>
                  <a:pt x="503176" y="2466015"/>
                </a:lnTo>
                <a:lnTo>
                  <a:pt x="478232" y="2457414"/>
                </a:lnTo>
                <a:lnTo>
                  <a:pt x="455009" y="2447092"/>
                </a:lnTo>
                <a:lnTo>
                  <a:pt x="434366" y="2434190"/>
                </a:lnTo>
                <a:lnTo>
                  <a:pt x="415442" y="2418708"/>
                </a:lnTo>
                <a:lnTo>
                  <a:pt x="399961" y="2399785"/>
                </a:lnTo>
                <a:lnTo>
                  <a:pt x="387059" y="2379141"/>
                </a:lnTo>
                <a:lnTo>
                  <a:pt x="376737" y="2355917"/>
                </a:lnTo>
                <a:lnTo>
                  <a:pt x="368136" y="2330974"/>
                </a:lnTo>
                <a:lnTo>
                  <a:pt x="360395" y="2306030"/>
                </a:lnTo>
                <a:lnTo>
                  <a:pt x="353514" y="2279366"/>
                </a:lnTo>
                <a:lnTo>
                  <a:pt x="346633" y="2253562"/>
                </a:lnTo>
                <a:lnTo>
                  <a:pt x="338891" y="2227757"/>
                </a:lnTo>
                <a:lnTo>
                  <a:pt x="330290" y="2202813"/>
                </a:lnTo>
                <a:lnTo>
                  <a:pt x="319968" y="2179589"/>
                </a:lnTo>
                <a:lnTo>
                  <a:pt x="307927" y="2158086"/>
                </a:lnTo>
                <a:lnTo>
                  <a:pt x="292445" y="2139163"/>
                </a:lnTo>
                <a:lnTo>
                  <a:pt x="275242" y="2119379"/>
                </a:lnTo>
                <a:lnTo>
                  <a:pt x="255459" y="2102177"/>
                </a:lnTo>
                <a:lnTo>
                  <a:pt x="233955" y="2085835"/>
                </a:lnTo>
                <a:lnTo>
                  <a:pt x="212452" y="2069492"/>
                </a:lnTo>
                <a:lnTo>
                  <a:pt x="190950" y="2053150"/>
                </a:lnTo>
                <a:lnTo>
                  <a:pt x="170306" y="2036806"/>
                </a:lnTo>
                <a:lnTo>
                  <a:pt x="150523" y="2018744"/>
                </a:lnTo>
                <a:lnTo>
                  <a:pt x="133321" y="2000681"/>
                </a:lnTo>
                <a:lnTo>
                  <a:pt x="118699" y="1980037"/>
                </a:lnTo>
                <a:lnTo>
                  <a:pt x="107517" y="1958534"/>
                </a:lnTo>
                <a:lnTo>
                  <a:pt x="99776" y="1932731"/>
                </a:lnTo>
                <a:lnTo>
                  <a:pt x="96335" y="1906066"/>
                </a:lnTo>
                <a:lnTo>
                  <a:pt x="95474" y="1878541"/>
                </a:lnTo>
                <a:lnTo>
                  <a:pt x="98055" y="1849297"/>
                </a:lnTo>
                <a:lnTo>
                  <a:pt x="101496" y="1820052"/>
                </a:lnTo>
                <a:lnTo>
                  <a:pt x="105796" y="1790807"/>
                </a:lnTo>
                <a:lnTo>
                  <a:pt x="109237" y="1761563"/>
                </a:lnTo>
                <a:lnTo>
                  <a:pt x="110958" y="1732318"/>
                </a:lnTo>
                <a:lnTo>
                  <a:pt x="110958" y="1703933"/>
                </a:lnTo>
                <a:lnTo>
                  <a:pt x="107517" y="1677269"/>
                </a:lnTo>
                <a:lnTo>
                  <a:pt x="100636" y="1650605"/>
                </a:lnTo>
                <a:lnTo>
                  <a:pt x="90314" y="1625660"/>
                </a:lnTo>
                <a:lnTo>
                  <a:pt x="77412" y="1599857"/>
                </a:lnTo>
                <a:lnTo>
                  <a:pt x="62790" y="1574053"/>
                </a:lnTo>
                <a:lnTo>
                  <a:pt x="47308" y="1548248"/>
                </a:lnTo>
                <a:lnTo>
                  <a:pt x="32686" y="1523304"/>
                </a:lnTo>
                <a:lnTo>
                  <a:pt x="19783" y="1496640"/>
                </a:lnTo>
                <a:lnTo>
                  <a:pt x="9462" y="1470836"/>
                </a:lnTo>
                <a:lnTo>
                  <a:pt x="2581" y="1444171"/>
                </a:lnTo>
                <a:lnTo>
                  <a:pt x="0" y="1416647"/>
                </a:lnTo>
                <a:lnTo>
                  <a:pt x="2581" y="1389123"/>
                </a:lnTo>
                <a:lnTo>
                  <a:pt x="9462" y="1362459"/>
                </a:lnTo>
                <a:lnTo>
                  <a:pt x="19783" y="1336654"/>
                </a:lnTo>
                <a:lnTo>
                  <a:pt x="32686" y="1309991"/>
                </a:lnTo>
                <a:lnTo>
                  <a:pt x="47308" y="1285046"/>
                </a:lnTo>
                <a:lnTo>
                  <a:pt x="62790" y="1259242"/>
                </a:lnTo>
                <a:lnTo>
                  <a:pt x="77412" y="1233438"/>
                </a:lnTo>
                <a:lnTo>
                  <a:pt x="90314" y="1207634"/>
                </a:lnTo>
                <a:lnTo>
                  <a:pt x="100636" y="1182689"/>
                </a:lnTo>
                <a:lnTo>
                  <a:pt x="107517" y="1156025"/>
                </a:lnTo>
                <a:lnTo>
                  <a:pt x="110958" y="1129361"/>
                </a:lnTo>
                <a:lnTo>
                  <a:pt x="110958" y="1100977"/>
                </a:lnTo>
                <a:lnTo>
                  <a:pt x="109237" y="1071732"/>
                </a:lnTo>
                <a:lnTo>
                  <a:pt x="105796" y="1042487"/>
                </a:lnTo>
                <a:lnTo>
                  <a:pt x="101496" y="1013242"/>
                </a:lnTo>
                <a:lnTo>
                  <a:pt x="98055" y="983998"/>
                </a:lnTo>
                <a:lnTo>
                  <a:pt x="95474" y="954754"/>
                </a:lnTo>
                <a:lnTo>
                  <a:pt x="96335" y="927229"/>
                </a:lnTo>
                <a:lnTo>
                  <a:pt x="99776" y="900565"/>
                </a:lnTo>
                <a:lnTo>
                  <a:pt x="107517" y="874760"/>
                </a:lnTo>
                <a:lnTo>
                  <a:pt x="118699" y="853257"/>
                </a:lnTo>
                <a:lnTo>
                  <a:pt x="133321" y="832614"/>
                </a:lnTo>
                <a:lnTo>
                  <a:pt x="150523" y="814551"/>
                </a:lnTo>
                <a:lnTo>
                  <a:pt x="170306" y="796488"/>
                </a:lnTo>
                <a:lnTo>
                  <a:pt x="190950" y="780145"/>
                </a:lnTo>
                <a:lnTo>
                  <a:pt x="212452" y="763802"/>
                </a:lnTo>
                <a:lnTo>
                  <a:pt x="233955" y="747460"/>
                </a:lnTo>
                <a:lnTo>
                  <a:pt x="255459" y="731117"/>
                </a:lnTo>
                <a:lnTo>
                  <a:pt x="275242" y="713915"/>
                </a:lnTo>
                <a:lnTo>
                  <a:pt x="292445" y="694132"/>
                </a:lnTo>
                <a:lnTo>
                  <a:pt x="307927" y="675208"/>
                </a:lnTo>
                <a:lnTo>
                  <a:pt x="319968" y="653705"/>
                </a:lnTo>
                <a:lnTo>
                  <a:pt x="330290" y="630482"/>
                </a:lnTo>
                <a:lnTo>
                  <a:pt x="338891" y="605537"/>
                </a:lnTo>
                <a:lnTo>
                  <a:pt x="346633" y="579732"/>
                </a:lnTo>
                <a:lnTo>
                  <a:pt x="353514" y="553929"/>
                </a:lnTo>
                <a:lnTo>
                  <a:pt x="360395" y="527264"/>
                </a:lnTo>
                <a:lnTo>
                  <a:pt x="368136" y="502321"/>
                </a:lnTo>
                <a:lnTo>
                  <a:pt x="376737" y="477376"/>
                </a:lnTo>
                <a:lnTo>
                  <a:pt x="387059" y="454153"/>
                </a:lnTo>
                <a:lnTo>
                  <a:pt x="399961" y="433510"/>
                </a:lnTo>
                <a:lnTo>
                  <a:pt x="415442" y="414587"/>
                </a:lnTo>
                <a:lnTo>
                  <a:pt x="434366" y="399104"/>
                </a:lnTo>
                <a:lnTo>
                  <a:pt x="455009" y="386202"/>
                </a:lnTo>
                <a:lnTo>
                  <a:pt x="478232" y="375880"/>
                </a:lnTo>
                <a:lnTo>
                  <a:pt x="503176" y="367279"/>
                </a:lnTo>
                <a:lnTo>
                  <a:pt x="528120" y="359538"/>
                </a:lnTo>
                <a:lnTo>
                  <a:pt x="554784" y="352656"/>
                </a:lnTo>
                <a:lnTo>
                  <a:pt x="580587" y="345775"/>
                </a:lnTo>
                <a:lnTo>
                  <a:pt x="606392" y="338034"/>
                </a:lnTo>
                <a:lnTo>
                  <a:pt x="631335" y="329433"/>
                </a:lnTo>
                <a:lnTo>
                  <a:pt x="654559" y="319111"/>
                </a:lnTo>
                <a:lnTo>
                  <a:pt x="676062" y="307070"/>
                </a:lnTo>
                <a:lnTo>
                  <a:pt x="694985" y="291587"/>
                </a:lnTo>
                <a:lnTo>
                  <a:pt x="714768" y="274384"/>
                </a:lnTo>
                <a:lnTo>
                  <a:pt x="731971" y="254601"/>
                </a:lnTo>
                <a:lnTo>
                  <a:pt x="748313" y="233957"/>
                </a:lnTo>
                <a:lnTo>
                  <a:pt x="764655" y="212454"/>
                </a:lnTo>
                <a:lnTo>
                  <a:pt x="780998" y="190950"/>
                </a:lnTo>
                <a:lnTo>
                  <a:pt x="797340" y="170307"/>
                </a:lnTo>
                <a:lnTo>
                  <a:pt x="815403" y="150524"/>
                </a:lnTo>
                <a:lnTo>
                  <a:pt x="833465" y="133322"/>
                </a:lnTo>
                <a:lnTo>
                  <a:pt x="854109" y="118699"/>
                </a:lnTo>
                <a:lnTo>
                  <a:pt x="875612" y="107517"/>
                </a:lnTo>
                <a:lnTo>
                  <a:pt x="901416" y="99776"/>
                </a:lnTo>
                <a:lnTo>
                  <a:pt x="928081" y="96335"/>
                </a:lnTo>
                <a:lnTo>
                  <a:pt x="955604" y="95475"/>
                </a:lnTo>
                <a:lnTo>
                  <a:pt x="984848" y="98056"/>
                </a:lnTo>
                <a:lnTo>
                  <a:pt x="1014093" y="101497"/>
                </a:lnTo>
                <a:lnTo>
                  <a:pt x="1043338" y="105797"/>
                </a:lnTo>
                <a:lnTo>
                  <a:pt x="1072582" y="109238"/>
                </a:lnTo>
                <a:lnTo>
                  <a:pt x="1101826" y="110958"/>
                </a:lnTo>
                <a:lnTo>
                  <a:pt x="1130211" y="110958"/>
                </a:lnTo>
                <a:lnTo>
                  <a:pt x="1156875" y="107517"/>
                </a:lnTo>
                <a:lnTo>
                  <a:pt x="1183539" y="100636"/>
                </a:lnTo>
                <a:lnTo>
                  <a:pt x="1209343" y="90315"/>
                </a:lnTo>
                <a:lnTo>
                  <a:pt x="1235146" y="76552"/>
                </a:lnTo>
                <a:lnTo>
                  <a:pt x="1260950" y="62790"/>
                </a:lnTo>
                <a:lnTo>
                  <a:pt x="1286754" y="47308"/>
                </a:lnTo>
                <a:lnTo>
                  <a:pt x="1311698" y="32685"/>
                </a:lnTo>
                <a:lnTo>
                  <a:pt x="1338362" y="19783"/>
                </a:lnTo>
                <a:lnTo>
                  <a:pt x="1364166" y="9461"/>
                </a:lnTo>
                <a:lnTo>
                  <a:pt x="1390830" y="25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andemic's hit on entertainment could be $160B over five years">
            <a:extLst>
              <a:ext uri="{FF2B5EF4-FFF2-40B4-BE49-F238E27FC236}">
                <a16:creationId xmlns:a16="http://schemas.microsoft.com/office/drawing/2014/main" id="{2B0F485C-2433-4B59-8DCA-E7762BE05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5688" y="3716347"/>
            <a:ext cx="1737712" cy="99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5D3DD866-9865-42E4-989A-17A2755F2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9E2E6A6E-803E-4838-AD5C-113793CC2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7890" y="4009102"/>
            <a:ext cx="3214111" cy="2848897"/>
          </a:xfrm>
          <a:custGeom>
            <a:avLst/>
            <a:gdLst>
              <a:gd name="connsiteX0" fmla="*/ 1835656 w 3214111"/>
              <a:gd name="connsiteY0" fmla="*/ 0 h 2848897"/>
              <a:gd name="connsiteX1" fmla="*/ 1871276 w 3214111"/>
              <a:gd name="connsiteY1" fmla="*/ 3339 h 2848897"/>
              <a:gd name="connsiteX2" fmla="*/ 1905787 w 3214111"/>
              <a:gd name="connsiteY2" fmla="*/ 12245 h 2848897"/>
              <a:gd name="connsiteX3" fmla="*/ 1939183 w 3214111"/>
              <a:gd name="connsiteY3" fmla="*/ 25604 h 2848897"/>
              <a:gd name="connsiteX4" fmla="*/ 1973690 w 3214111"/>
              <a:gd name="connsiteY4" fmla="*/ 42302 h 2848897"/>
              <a:gd name="connsiteX5" fmla="*/ 2005974 w 3214111"/>
              <a:gd name="connsiteY5" fmla="*/ 61227 h 2848897"/>
              <a:gd name="connsiteX6" fmla="*/ 2039370 w 3214111"/>
              <a:gd name="connsiteY6" fmla="*/ 81264 h 2848897"/>
              <a:gd name="connsiteX7" fmla="*/ 2072765 w 3214111"/>
              <a:gd name="connsiteY7" fmla="*/ 99075 h 2848897"/>
              <a:gd name="connsiteX8" fmla="*/ 2106161 w 3214111"/>
              <a:gd name="connsiteY8" fmla="*/ 116887 h 2848897"/>
              <a:gd name="connsiteX9" fmla="*/ 2138444 w 3214111"/>
              <a:gd name="connsiteY9" fmla="*/ 130245 h 2848897"/>
              <a:gd name="connsiteX10" fmla="*/ 2174066 w 3214111"/>
              <a:gd name="connsiteY10" fmla="*/ 139150 h 2848897"/>
              <a:gd name="connsiteX11" fmla="*/ 2208575 w 3214111"/>
              <a:gd name="connsiteY11" fmla="*/ 143604 h 2848897"/>
              <a:gd name="connsiteX12" fmla="*/ 2245310 w 3214111"/>
              <a:gd name="connsiteY12" fmla="*/ 143604 h 2848897"/>
              <a:gd name="connsiteX13" fmla="*/ 2283159 w 3214111"/>
              <a:gd name="connsiteY13" fmla="*/ 141378 h 2848897"/>
              <a:gd name="connsiteX14" fmla="*/ 2321007 w 3214111"/>
              <a:gd name="connsiteY14" fmla="*/ 136924 h 2848897"/>
              <a:gd name="connsiteX15" fmla="*/ 2358857 w 3214111"/>
              <a:gd name="connsiteY15" fmla="*/ 131359 h 2848897"/>
              <a:gd name="connsiteX16" fmla="*/ 2396705 w 3214111"/>
              <a:gd name="connsiteY16" fmla="*/ 126906 h 2848897"/>
              <a:gd name="connsiteX17" fmla="*/ 2434554 w 3214111"/>
              <a:gd name="connsiteY17" fmla="*/ 123565 h 2848897"/>
              <a:gd name="connsiteX18" fmla="*/ 2470175 w 3214111"/>
              <a:gd name="connsiteY18" fmla="*/ 124678 h 2848897"/>
              <a:gd name="connsiteX19" fmla="*/ 2504683 w 3214111"/>
              <a:gd name="connsiteY19" fmla="*/ 129132 h 2848897"/>
              <a:gd name="connsiteX20" fmla="*/ 2538079 w 3214111"/>
              <a:gd name="connsiteY20" fmla="*/ 139150 h 2848897"/>
              <a:gd name="connsiteX21" fmla="*/ 2565910 w 3214111"/>
              <a:gd name="connsiteY21" fmla="*/ 153622 h 2848897"/>
              <a:gd name="connsiteX22" fmla="*/ 2592625 w 3214111"/>
              <a:gd name="connsiteY22" fmla="*/ 172547 h 2848897"/>
              <a:gd name="connsiteX23" fmla="*/ 2616003 w 3214111"/>
              <a:gd name="connsiteY23" fmla="*/ 194811 h 2848897"/>
              <a:gd name="connsiteX24" fmla="*/ 2639380 w 3214111"/>
              <a:gd name="connsiteY24" fmla="*/ 220414 h 2848897"/>
              <a:gd name="connsiteX25" fmla="*/ 2660531 w 3214111"/>
              <a:gd name="connsiteY25" fmla="*/ 247131 h 2848897"/>
              <a:gd name="connsiteX26" fmla="*/ 2681682 w 3214111"/>
              <a:gd name="connsiteY26" fmla="*/ 274961 h 2848897"/>
              <a:gd name="connsiteX27" fmla="*/ 2702832 w 3214111"/>
              <a:gd name="connsiteY27" fmla="*/ 302791 h 2848897"/>
              <a:gd name="connsiteX28" fmla="*/ 2723982 w 3214111"/>
              <a:gd name="connsiteY28" fmla="*/ 329509 h 2848897"/>
              <a:gd name="connsiteX29" fmla="*/ 2746247 w 3214111"/>
              <a:gd name="connsiteY29" fmla="*/ 355112 h 2848897"/>
              <a:gd name="connsiteX30" fmla="*/ 2771851 w 3214111"/>
              <a:gd name="connsiteY30" fmla="*/ 377377 h 2848897"/>
              <a:gd name="connsiteX31" fmla="*/ 2796341 w 3214111"/>
              <a:gd name="connsiteY31" fmla="*/ 397415 h 2848897"/>
              <a:gd name="connsiteX32" fmla="*/ 2824171 w 3214111"/>
              <a:gd name="connsiteY32" fmla="*/ 412999 h 2848897"/>
              <a:gd name="connsiteX33" fmla="*/ 2854227 w 3214111"/>
              <a:gd name="connsiteY33" fmla="*/ 426357 h 2848897"/>
              <a:gd name="connsiteX34" fmla="*/ 2886509 w 3214111"/>
              <a:gd name="connsiteY34" fmla="*/ 437489 h 2848897"/>
              <a:gd name="connsiteX35" fmla="*/ 2919904 w 3214111"/>
              <a:gd name="connsiteY35" fmla="*/ 447507 h 2848897"/>
              <a:gd name="connsiteX36" fmla="*/ 2953300 w 3214111"/>
              <a:gd name="connsiteY36" fmla="*/ 456413 h 2848897"/>
              <a:gd name="connsiteX37" fmla="*/ 2987809 w 3214111"/>
              <a:gd name="connsiteY37" fmla="*/ 465320 h 2848897"/>
              <a:gd name="connsiteX38" fmla="*/ 3020092 w 3214111"/>
              <a:gd name="connsiteY38" fmla="*/ 475338 h 2848897"/>
              <a:gd name="connsiteX39" fmla="*/ 3052373 w 3214111"/>
              <a:gd name="connsiteY39" fmla="*/ 486470 h 2848897"/>
              <a:gd name="connsiteX40" fmla="*/ 3082430 w 3214111"/>
              <a:gd name="connsiteY40" fmla="*/ 499829 h 2848897"/>
              <a:gd name="connsiteX41" fmla="*/ 3109148 w 3214111"/>
              <a:gd name="connsiteY41" fmla="*/ 516527 h 2848897"/>
              <a:gd name="connsiteX42" fmla="*/ 3133639 w 3214111"/>
              <a:gd name="connsiteY42" fmla="*/ 536565 h 2848897"/>
              <a:gd name="connsiteX43" fmla="*/ 3153674 w 3214111"/>
              <a:gd name="connsiteY43" fmla="*/ 561055 h 2848897"/>
              <a:gd name="connsiteX44" fmla="*/ 3170373 w 3214111"/>
              <a:gd name="connsiteY44" fmla="*/ 587772 h 2848897"/>
              <a:gd name="connsiteX45" fmla="*/ 3183731 w 3214111"/>
              <a:gd name="connsiteY45" fmla="*/ 617827 h 2848897"/>
              <a:gd name="connsiteX46" fmla="*/ 3194863 w 3214111"/>
              <a:gd name="connsiteY46" fmla="*/ 650112 h 2848897"/>
              <a:gd name="connsiteX47" fmla="*/ 3204881 w 3214111"/>
              <a:gd name="connsiteY47" fmla="*/ 682393 h 2848897"/>
              <a:gd name="connsiteX48" fmla="*/ 3213788 w 3214111"/>
              <a:gd name="connsiteY48" fmla="*/ 716904 h 2848897"/>
              <a:gd name="connsiteX49" fmla="*/ 3214111 w 3214111"/>
              <a:gd name="connsiteY49" fmla="*/ 718115 h 2848897"/>
              <a:gd name="connsiteX50" fmla="*/ 3214111 w 3214111"/>
              <a:gd name="connsiteY50" fmla="*/ 2848897 h 2848897"/>
              <a:gd name="connsiteX51" fmla="*/ 426570 w 3214111"/>
              <a:gd name="connsiteY51" fmla="*/ 2848897 h 2848897"/>
              <a:gd name="connsiteX52" fmla="*/ 414108 w 3214111"/>
              <a:gd name="connsiteY52" fmla="*/ 2820857 h 2848897"/>
              <a:gd name="connsiteX53" fmla="*/ 398524 w 3214111"/>
              <a:gd name="connsiteY53" fmla="*/ 2793028 h 2848897"/>
              <a:gd name="connsiteX54" fmla="*/ 378487 w 3214111"/>
              <a:gd name="connsiteY54" fmla="*/ 2768537 h 2848897"/>
              <a:gd name="connsiteX55" fmla="*/ 356222 w 3214111"/>
              <a:gd name="connsiteY55" fmla="*/ 2742933 h 2848897"/>
              <a:gd name="connsiteX56" fmla="*/ 330619 w 3214111"/>
              <a:gd name="connsiteY56" fmla="*/ 2720669 h 2848897"/>
              <a:gd name="connsiteX57" fmla="*/ 302788 w 3214111"/>
              <a:gd name="connsiteY57" fmla="*/ 2699519 h 2848897"/>
              <a:gd name="connsiteX58" fmla="*/ 274959 w 3214111"/>
              <a:gd name="connsiteY58" fmla="*/ 2678368 h 2848897"/>
              <a:gd name="connsiteX59" fmla="*/ 247130 w 3214111"/>
              <a:gd name="connsiteY59" fmla="*/ 2657218 h 2848897"/>
              <a:gd name="connsiteX60" fmla="*/ 220413 w 3214111"/>
              <a:gd name="connsiteY60" fmla="*/ 2636065 h 2848897"/>
              <a:gd name="connsiteX61" fmla="*/ 194809 w 3214111"/>
              <a:gd name="connsiteY61" fmla="*/ 2612689 h 2848897"/>
              <a:gd name="connsiteX62" fmla="*/ 172546 w 3214111"/>
              <a:gd name="connsiteY62" fmla="*/ 2589312 h 2848897"/>
              <a:gd name="connsiteX63" fmla="*/ 153622 w 3214111"/>
              <a:gd name="connsiteY63" fmla="*/ 2562594 h 2848897"/>
              <a:gd name="connsiteX64" fmla="*/ 139150 w 3214111"/>
              <a:gd name="connsiteY64" fmla="*/ 2534764 h 2848897"/>
              <a:gd name="connsiteX65" fmla="*/ 129132 w 3214111"/>
              <a:gd name="connsiteY65" fmla="*/ 2501370 h 2848897"/>
              <a:gd name="connsiteX66" fmla="*/ 124678 w 3214111"/>
              <a:gd name="connsiteY66" fmla="*/ 2466860 h 2848897"/>
              <a:gd name="connsiteX67" fmla="*/ 123564 w 3214111"/>
              <a:gd name="connsiteY67" fmla="*/ 2431236 h 2848897"/>
              <a:gd name="connsiteX68" fmla="*/ 126904 w 3214111"/>
              <a:gd name="connsiteY68" fmla="*/ 2393388 h 2848897"/>
              <a:gd name="connsiteX69" fmla="*/ 131358 w 3214111"/>
              <a:gd name="connsiteY69" fmla="*/ 2355539 h 2848897"/>
              <a:gd name="connsiteX70" fmla="*/ 136923 w 3214111"/>
              <a:gd name="connsiteY70" fmla="*/ 2317690 h 2848897"/>
              <a:gd name="connsiteX71" fmla="*/ 141376 w 3214111"/>
              <a:gd name="connsiteY71" fmla="*/ 2279842 h 2848897"/>
              <a:gd name="connsiteX72" fmla="*/ 143604 w 3214111"/>
              <a:gd name="connsiteY72" fmla="*/ 2241992 h 2848897"/>
              <a:gd name="connsiteX73" fmla="*/ 143604 w 3214111"/>
              <a:gd name="connsiteY73" fmla="*/ 2205256 h 2848897"/>
              <a:gd name="connsiteX74" fmla="*/ 139150 w 3214111"/>
              <a:gd name="connsiteY74" fmla="*/ 2170747 h 2848897"/>
              <a:gd name="connsiteX75" fmla="*/ 130245 w 3214111"/>
              <a:gd name="connsiteY75" fmla="*/ 2136238 h 2848897"/>
              <a:gd name="connsiteX76" fmla="*/ 116886 w 3214111"/>
              <a:gd name="connsiteY76" fmla="*/ 2103954 h 2848897"/>
              <a:gd name="connsiteX77" fmla="*/ 100188 w 3214111"/>
              <a:gd name="connsiteY77" fmla="*/ 2070559 h 2848897"/>
              <a:gd name="connsiteX78" fmla="*/ 81264 w 3214111"/>
              <a:gd name="connsiteY78" fmla="*/ 2037163 h 2848897"/>
              <a:gd name="connsiteX79" fmla="*/ 61227 w 3214111"/>
              <a:gd name="connsiteY79" fmla="*/ 2003766 h 2848897"/>
              <a:gd name="connsiteX80" fmla="*/ 42303 w 3214111"/>
              <a:gd name="connsiteY80" fmla="*/ 1971483 h 2848897"/>
              <a:gd name="connsiteX81" fmla="*/ 25603 w 3214111"/>
              <a:gd name="connsiteY81" fmla="*/ 1936974 h 2848897"/>
              <a:gd name="connsiteX82" fmla="*/ 12246 w 3214111"/>
              <a:gd name="connsiteY82" fmla="*/ 1903578 h 2848897"/>
              <a:gd name="connsiteX83" fmla="*/ 3340 w 3214111"/>
              <a:gd name="connsiteY83" fmla="*/ 1869068 h 2848897"/>
              <a:gd name="connsiteX84" fmla="*/ 0 w 3214111"/>
              <a:gd name="connsiteY84" fmla="*/ 1833446 h 2848897"/>
              <a:gd name="connsiteX85" fmla="*/ 3340 w 3214111"/>
              <a:gd name="connsiteY85" fmla="*/ 1797824 h 2848897"/>
              <a:gd name="connsiteX86" fmla="*/ 12246 w 3214111"/>
              <a:gd name="connsiteY86" fmla="*/ 1763315 h 2848897"/>
              <a:gd name="connsiteX87" fmla="*/ 25603 w 3214111"/>
              <a:gd name="connsiteY87" fmla="*/ 1729918 h 2848897"/>
              <a:gd name="connsiteX88" fmla="*/ 42303 w 3214111"/>
              <a:gd name="connsiteY88" fmla="*/ 1695410 h 2848897"/>
              <a:gd name="connsiteX89" fmla="*/ 61227 w 3214111"/>
              <a:gd name="connsiteY89" fmla="*/ 1663126 h 2848897"/>
              <a:gd name="connsiteX90" fmla="*/ 81264 w 3214111"/>
              <a:gd name="connsiteY90" fmla="*/ 1629730 h 2848897"/>
              <a:gd name="connsiteX91" fmla="*/ 100188 w 3214111"/>
              <a:gd name="connsiteY91" fmla="*/ 1596334 h 2848897"/>
              <a:gd name="connsiteX92" fmla="*/ 116886 w 3214111"/>
              <a:gd name="connsiteY92" fmla="*/ 1562938 h 2848897"/>
              <a:gd name="connsiteX93" fmla="*/ 130245 w 3214111"/>
              <a:gd name="connsiteY93" fmla="*/ 1530654 h 2848897"/>
              <a:gd name="connsiteX94" fmla="*/ 139150 w 3214111"/>
              <a:gd name="connsiteY94" fmla="*/ 1496145 h 2848897"/>
              <a:gd name="connsiteX95" fmla="*/ 143604 w 3214111"/>
              <a:gd name="connsiteY95" fmla="*/ 1461636 h 2848897"/>
              <a:gd name="connsiteX96" fmla="*/ 143604 w 3214111"/>
              <a:gd name="connsiteY96" fmla="*/ 1424901 h 2848897"/>
              <a:gd name="connsiteX97" fmla="*/ 141376 w 3214111"/>
              <a:gd name="connsiteY97" fmla="*/ 1387052 h 2848897"/>
              <a:gd name="connsiteX98" fmla="*/ 136923 w 3214111"/>
              <a:gd name="connsiteY98" fmla="*/ 1349203 h 2848897"/>
              <a:gd name="connsiteX99" fmla="*/ 131358 w 3214111"/>
              <a:gd name="connsiteY99" fmla="*/ 1311353 h 2848897"/>
              <a:gd name="connsiteX100" fmla="*/ 126904 w 3214111"/>
              <a:gd name="connsiteY100" fmla="*/ 1273505 h 2848897"/>
              <a:gd name="connsiteX101" fmla="*/ 123564 w 3214111"/>
              <a:gd name="connsiteY101" fmla="*/ 1235657 h 2848897"/>
              <a:gd name="connsiteX102" fmla="*/ 124678 w 3214111"/>
              <a:gd name="connsiteY102" fmla="*/ 1200034 h 2848897"/>
              <a:gd name="connsiteX103" fmla="*/ 129132 w 3214111"/>
              <a:gd name="connsiteY103" fmla="*/ 1165525 h 2848897"/>
              <a:gd name="connsiteX104" fmla="*/ 139150 w 3214111"/>
              <a:gd name="connsiteY104" fmla="*/ 1132128 h 2848897"/>
              <a:gd name="connsiteX105" fmla="*/ 153622 w 3214111"/>
              <a:gd name="connsiteY105" fmla="*/ 1104298 h 2848897"/>
              <a:gd name="connsiteX106" fmla="*/ 172546 w 3214111"/>
              <a:gd name="connsiteY106" fmla="*/ 1077582 h 2848897"/>
              <a:gd name="connsiteX107" fmla="*/ 194809 w 3214111"/>
              <a:gd name="connsiteY107" fmla="*/ 1054204 h 2848897"/>
              <a:gd name="connsiteX108" fmla="*/ 220413 w 3214111"/>
              <a:gd name="connsiteY108" fmla="*/ 1030827 h 2848897"/>
              <a:gd name="connsiteX109" fmla="*/ 247130 w 3214111"/>
              <a:gd name="connsiteY109" fmla="*/ 1009676 h 2848897"/>
              <a:gd name="connsiteX110" fmla="*/ 274959 w 3214111"/>
              <a:gd name="connsiteY110" fmla="*/ 988524 h 2848897"/>
              <a:gd name="connsiteX111" fmla="*/ 302788 w 3214111"/>
              <a:gd name="connsiteY111" fmla="*/ 967374 h 2848897"/>
              <a:gd name="connsiteX112" fmla="*/ 330619 w 3214111"/>
              <a:gd name="connsiteY112" fmla="*/ 946223 h 2848897"/>
              <a:gd name="connsiteX113" fmla="*/ 356222 w 3214111"/>
              <a:gd name="connsiteY113" fmla="*/ 923960 h 2848897"/>
              <a:gd name="connsiteX114" fmla="*/ 378487 w 3214111"/>
              <a:gd name="connsiteY114" fmla="*/ 898356 h 2848897"/>
              <a:gd name="connsiteX115" fmla="*/ 398524 w 3214111"/>
              <a:gd name="connsiteY115" fmla="*/ 873865 h 2848897"/>
              <a:gd name="connsiteX116" fmla="*/ 414108 w 3214111"/>
              <a:gd name="connsiteY116" fmla="*/ 846035 h 2848897"/>
              <a:gd name="connsiteX117" fmla="*/ 427466 w 3214111"/>
              <a:gd name="connsiteY117" fmla="*/ 815980 h 2848897"/>
              <a:gd name="connsiteX118" fmla="*/ 438598 w 3214111"/>
              <a:gd name="connsiteY118" fmla="*/ 783695 h 2848897"/>
              <a:gd name="connsiteX119" fmla="*/ 448618 w 3214111"/>
              <a:gd name="connsiteY119" fmla="*/ 750298 h 2848897"/>
              <a:gd name="connsiteX120" fmla="*/ 457523 w 3214111"/>
              <a:gd name="connsiteY120" fmla="*/ 716904 h 2848897"/>
              <a:gd name="connsiteX121" fmla="*/ 466429 w 3214111"/>
              <a:gd name="connsiteY121" fmla="*/ 682393 h 2848897"/>
              <a:gd name="connsiteX122" fmla="*/ 476447 w 3214111"/>
              <a:gd name="connsiteY122" fmla="*/ 650112 h 2848897"/>
              <a:gd name="connsiteX123" fmla="*/ 487579 w 3214111"/>
              <a:gd name="connsiteY123" fmla="*/ 617827 h 2848897"/>
              <a:gd name="connsiteX124" fmla="*/ 500938 w 3214111"/>
              <a:gd name="connsiteY124" fmla="*/ 587772 h 2848897"/>
              <a:gd name="connsiteX125" fmla="*/ 517636 w 3214111"/>
              <a:gd name="connsiteY125" fmla="*/ 561055 h 2848897"/>
              <a:gd name="connsiteX126" fmla="*/ 537671 w 3214111"/>
              <a:gd name="connsiteY126" fmla="*/ 536565 h 2848897"/>
              <a:gd name="connsiteX127" fmla="*/ 562163 w 3214111"/>
              <a:gd name="connsiteY127" fmla="*/ 516527 h 2848897"/>
              <a:gd name="connsiteX128" fmla="*/ 588880 w 3214111"/>
              <a:gd name="connsiteY128" fmla="*/ 499829 h 2848897"/>
              <a:gd name="connsiteX129" fmla="*/ 618935 w 3214111"/>
              <a:gd name="connsiteY129" fmla="*/ 486470 h 2848897"/>
              <a:gd name="connsiteX130" fmla="*/ 651218 w 3214111"/>
              <a:gd name="connsiteY130" fmla="*/ 475338 h 2848897"/>
              <a:gd name="connsiteX131" fmla="*/ 683501 w 3214111"/>
              <a:gd name="connsiteY131" fmla="*/ 465320 h 2848897"/>
              <a:gd name="connsiteX132" fmla="*/ 718010 w 3214111"/>
              <a:gd name="connsiteY132" fmla="*/ 456413 h 2848897"/>
              <a:gd name="connsiteX133" fmla="*/ 751405 w 3214111"/>
              <a:gd name="connsiteY133" fmla="*/ 447507 h 2848897"/>
              <a:gd name="connsiteX134" fmla="*/ 784802 w 3214111"/>
              <a:gd name="connsiteY134" fmla="*/ 437489 h 2848897"/>
              <a:gd name="connsiteX135" fmla="*/ 817083 w 3214111"/>
              <a:gd name="connsiteY135" fmla="*/ 426357 h 2848897"/>
              <a:gd name="connsiteX136" fmla="*/ 847140 w 3214111"/>
              <a:gd name="connsiteY136" fmla="*/ 412999 h 2848897"/>
              <a:gd name="connsiteX137" fmla="*/ 874970 w 3214111"/>
              <a:gd name="connsiteY137" fmla="*/ 397415 h 2848897"/>
              <a:gd name="connsiteX138" fmla="*/ 899460 w 3214111"/>
              <a:gd name="connsiteY138" fmla="*/ 377377 h 2848897"/>
              <a:gd name="connsiteX139" fmla="*/ 925064 w 3214111"/>
              <a:gd name="connsiteY139" fmla="*/ 355112 h 2848897"/>
              <a:gd name="connsiteX140" fmla="*/ 947328 w 3214111"/>
              <a:gd name="connsiteY140" fmla="*/ 329509 h 2848897"/>
              <a:gd name="connsiteX141" fmla="*/ 968478 w 3214111"/>
              <a:gd name="connsiteY141" fmla="*/ 302791 h 2848897"/>
              <a:gd name="connsiteX142" fmla="*/ 989628 w 3214111"/>
              <a:gd name="connsiteY142" fmla="*/ 274961 h 2848897"/>
              <a:gd name="connsiteX143" fmla="*/ 1010780 w 3214111"/>
              <a:gd name="connsiteY143" fmla="*/ 247131 h 2848897"/>
              <a:gd name="connsiteX144" fmla="*/ 1031930 w 3214111"/>
              <a:gd name="connsiteY144" fmla="*/ 220414 h 2848897"/>
              <a:gd name="connsiteX145" fmla="*/ 1055307 w 3214111"/>
              <a:gd name="connsiteY145" fmla="*/ 194811 h 2848897"/>
              <a:gd name="connsiteX146" fmla="*/ 1078683 w 3214111"/>
              <a:gd name="connsiteY146" fmla="*/ 172547 h 2848897"/>
              <a:gd name="connsiteX147" fmla="*/ 1105401 w 3214111"/>
              <a:gd name="connsiteY147" fmla="*/ 153622 h 2848897"/>
              <a:gd name="connsiteX148" fmla="*/ 1133231 w 3214111"/>
              <a:gd name="connsiteY148" fmla="*/ 139150 h 2848897"/>
              <a:gd name="connsiteX149" fmla="*/ 1166627 w 3214111"/>
              <a:gd name="connsiteY149" fmla="*/ 129132 h 2848897"/>
              <a:gd name="connsiteX150" fmla="*/ 1201137 w 3214111"/>
              <a:gd name="connsiteY150" fmla="*/ 124678 h 2848897"/>
              <a:gd name="connsiteX151" fmla="*/ 1236757 w 3214111"/>
              <a:gd name="connsiteY151" fmla="*/ 123565 h 2848897"/>
              <a:gd name="connsiteX152" fmla="*/ 1274605 w 3214111"/>
              <a:gd name="connsiteY152" fmla="*/ 126906 h 2848897"/>
              <a:gd name="connsiteX153" fmla="*/ 1312455 w 3214111"/>
              <a:gd name="connsiteY153" fmla="*/ 131359 h 2848897"/>
              <a:gd name="connsiteX154" fmla="*/ 1350304 w 3214111"/>
              <a:gd name="connsiteY154" fmla="*/ 136924 h 2848897"/>
              <a:gd name="connsiteX155" fmla="*/ 1388152 w 3214111"/>
              <a:gd name="connsiteY155" fmla="*/ 141378 h 2848897"/>
              <a:gd name="connsiteX156" fmla="*/ 1426000 w 3214111"/>
              <a:gd name="connsiteY156" fmla="*/ 143604 h 2848897"/>
              <a:gd name="connsiteX157" fmla="*/ 1462737 w 3214111"/>
              <a:gd name="connsiteY157" fmla="*/ 143604 h 2848897"/>
              <a:gd name="connsiteX158" fmla="*/ 1497245 w 3214111"/>
              <a:gd name="connsiteY158" fmla="*/ 139150 h 2848897"/>
              <a:gd name="connsiteX159" fmla="*/ 1531755 w 3214111"/>
              <a:gd name="connsiteY159" fmla="*/ 130245 h 2848897"/>
              <a:gd name="connsiteX160" fmla="*/ 1565150 w 3214111"/>
              <a:gd name="connsiteY160" fmla="*/ 116887 h 2848897"/>
              <a:gd name="connsiteX161" fmla="*/ 1598545 w 3214111"/>
              <a:gd name="connsiteY161" fmla="*/ 99075 h 2848897"/>
              <a:gd name="connsiteX162" fmla="*/ 1631941 w 3214111"/>
              <a:gd name="connsiteY162" fmla="*/ 81264 h 2848897"/>
              <a:gd name="connsiteX163" fmla="*/ 1665337 w 3214111"/>
              <a:gd name="connsiteY163" fmla="*/ 61227 h 2848897"/>
              <a:gd name="connsiteX164" fmla="*/ 1697620 w 3214111"/>
              <a:gd name="connsiteY164" fmla="*/ 42302 h 2848897"/>
              <a:gd name="connsiteX165" fmla="*/ 1732129 w 3214111"/>
              <a:gd name="connsiteY165" fmla="*/ 25604 h 2848897"/>
              <a:gd name="connsiteX166" fmla="*/ 1765525 w 3214111"/>
              <a:gd name="connsiteY166" fmla="*/ 12245 h 2848897"/>
              <a:gd name="connsiteX167" fmla="*/ 1800034 w 3214111"/>
              <a:gd name="connsiteY167" fmla="*/ 3339 h 284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214111" h="2848897">
                <a:moveTo>
                  <a:pt x="1835656" y="0"/>
                </a:moveTo>
                <a:lnTo>
                  <a:pt x="1871276" y="3339"/>
                </a:lnTo>
                <a:lnTo>
                  <a:pt x="1905787" y="12245"/>
                </a:lnTo>
                <a:lnTo>
                  <a:pt x="1939183" y="25604"/>
                </a:lnTo>
                <a:lnTo>
                  <a:pt x="1973690" y="42302"/>
                </a:lnTo>
                <a:lnTo>
                  <a:pt x="2005974" y="61227"/>
                </a:lnTo>
                <a:lnTo>
                  <a:pt x="2039370" y="81264"/>
                </a:lnTo>
                <a:lnTo>
                  <a:pt x="2072765" y="99075"/>
                </a:lnTo>
                <a:lnTo>
                  <a:pt x="2106161" y="116887"/>
                </a:lnTo>
                <a:lnTo>
                  <a:pt x="2138444" y="130245"/>
                </a:lnTo>
                <a:lnTo>
                  <a:pt x="2174066" y="139150"/>
                </a:lnTo>
                <a:lnTo>
                  <a:pt x="2208575" y="143604"/>
                </a:lnTo>
                <a:lnTo>
                  <a:pt x="2245310" y="143604"/>
                </a:lnTo>
                <a:lnTo>
                  <a:pt x="2283159" y="141378"/>
                </a:lnTo>
                <a:lnTo>
                  <a:pt x="2321007" y="136924"/>
                </a:lnTo>
                <a:lnTo>
                  <a:pt x="2358857" y="131359"/>
                </a:lnTo>
                <a:lnTo>
                  <a:pt x="2396705" y="126906"/>
                </a:lnTo>
                <a:lnTo>
                  <a:pt x="2434554" y="123565"/>
                </a:lnTo>
                <a:lnTo>
                  <a:pt x="2470175" y="124678"/>
                </a:lnTo>
                <a:lnTo>
                  <a:pt x="2504683" y="129132"/>
                </a:lnTo>
                <a:lnTo>
                  <a:pt x="2538079" y="139150"/>
                </a:lnTo>
                <a:lnTo>
                  <a:pt x="2565910" y="153622"/>
                </a:lnTo>
                <a:lnTo>
                  <a:pt x="2592625" y="172547"/>
                </a:lnTo>
                <a:lnTo>
                  <a:pt x="2616003" y="194811"/>
                </a:lnTo>
                <a:lnTo>
                  <a:pt x="2639380" y="220414"/>
                </a:lnTo>
                <a:lnTo>
                  <a:pt x="2660531" y="247131"/>
                </a:lnTo>
                <a:lnTo>
                  <a:pt x="2681682" y="274961"/>
                </a:lnTo>
                <a:lnTo>
                  <a:pt x="2702832" y="302791"/>
                </a:lnTo>
                <a:lnTo>
                  <a:pt x="2723982" y="329509"/>
                </a:lnTo>
                <a:lnTo>
                  <a:pt x="2746247" y="355112"/>
                </a:lnTo>
                <a:lnTo>
                  <a:pt x="2771851" y="377377"/>
                </a:lnTo>
                <a:lnTo>
                  <a:pt x="2796341" y="397415"/>
                </a:lnTo>
                <a:lnTo>
                  <a:pt x="2824171" y="412999"/>
                </a:lnTo>
                <a:lnTo>
                  <a:pt x="2854227" y="426357"/>
                </a:lnTo>
                <a:lnTo>
                  <a:pt x="2886509" y="437489"/>
                </a:lnTo>
                <a:lnTo>
                  <a:pt x="2919904" y="447507"/>
                </a:lnTo>
                <a:lnTo>
                  <a:pt x="2953300" y="456413"/>
                </a:lnTo>
                <a:lnTo>
                  <a:pt x="2987809" y="465320"/>
                </a:lnTo>
                <a:lnTo>
                  <a:pt x="3020092" y="475338"/>
                </a:lnTo>
                <a:lnTo>
                  <a:pt x="3052373" y="486470"/>
                </a:lnTo>
                <a:lnTo>
                  <a:pt x="3082430" y="499829"/>
                </a:lnTo>
                <a:lnTo>
                  <a:pt x="3109148" y="516527"/>
                </a:lnTo>
                <a:lnTo>
                  <a:pt x="3133639" y="536565"/>
                </a:lnTo>
                <a:lnTo>
                  <a:pt x="3153674" y="561055"/>
                </a:lnTo>
                <a:lnTo>
                  <a:pt x="3170373" y="587772"/>
                </a:lnTo>
                <a:lnTo>
                  <a:pt x="3183731" y="617827"/>
                </a:lnTo>
                <a:lnTo>
                  <a:pt x="3194863" y="650112"/>
                </a:lnTo>
                <a:lnTo>
                  <a:pt x="3204881" y="682393"/>
                </a:lnTo>
                <a:lnTo>
                  <a:pt x="3213788" y="716904"/>
                </a:lnTo>
                <a:lnTo>
                  <a:pt x="3214111" y="718115"/>
                </a:lnTo>
                <a:lnTo>
                  <a:pt x="3214111" y="2848897"/>
                </a:lnTo>
                <a:lnTo>
                  <a:pt x="426570" y="2848897"/>
                </a:lnTo>
                <a:lnTo>
                  <a:pt x="414108" y="2820857"/>
                </a:lnTo>
                <a:lnTo>
                  <a:pt x="398524" y="2793028"/>
                </a:lnTo>
                <a:lnTo>
                  <a:pt x="378487" y="2768537"/>
                </a:lnTo>
                <a:lnTo>
                  <a:pt x="356222" y="2742933"/>
                </a:lnTo>
                <a:lnTo>
                  <a:pt x="330619" y="2720669"/>
                </a:lnTo>
                <a:lnTo>
                  <a:pt x="302788" y="2699519"/>
                </a:lnTo>
                <a:lnTo>
                  <a:pt x="274959" y="2678368"/>
                </a:lnTo>
                <a:lnTo>
                  <a:pt x="247130" y="2657218"/>
                </a:lnTo>
                <a:lnTo>
                  <a:pt x="220413" y="2636065"/>
                </a:lnTo>
                <a:lnTo>
                  <a:pt x="194809" y="2612689"/>
                </a:lnTo>
                <a:lnTo>
                  <a:pt x="172546" y="2589312"/>
                </a:lnTo>
                <a:lnTo>
                  <a:pt x="153622" y="2562594"/>
                </a:lnTo>
                <a:lnTo>
                  <a:pt x="139150" y="2534764"/>
                </a:lnTo>
                <a:lnTo>
                  <a:pt x="129132" y="2501370"/>
                </a:lnTo>
                <a:lnTo>
                  <a:pt x="124678" y="2466860"/>
                </a:lnTo>
                <a:lnTo>
                  <a:pt x="123564" y="2431236"/>
                </a:lnTo>
                <a:lnTo>
                  <a:pt x="126904" y="2393388"/>
                </a:lnTo>
                <a:lnTo>
                  <a:pt x="131358" y="2355539"/>
                </a:lnTo>
                <a:lnTo>
                  <a:pt x="136923" y="2317690"/>
                </a:lnTo>
                <a:lnTo>
                  <a:pt x="141376" y="2279842"/>
                </a:lnTo>
                <a:lnTo>
                  <a:pt x="143604" y="2241992"/>
                </a:lnTo>
                <a:lnTo>
                  <a:pt x="143604" y="2205256"/>
                </a:lnTo>
                <a:lnTo>
                  <a:pt x="139150" y="2170747"/>
                </a:lnTo>
                <a:lnTo>
                  <a:pt x="130245" y="2136238"/>
                </a:lnTo>
                <a:lnTo>
                  <a:pt x="116886" y="2103954"/>
                </a:lnTo>
                <a:lnTo>
                  <a:pt x="100188" y="2070559"/>
                </a:lnTo>
                <a:lnTo>
                  <a:pt x="81264" y="2037163"/>
                </a:lnTo>
                <a:lnTo>
                  <a:pt x="61227" y="2003766"/>
                </a:lnTo>
                <a:lnTo>
                  <a:pt x="42303" y="1971483"/>
                </a:lnTo>
                <a:lnTo>
                  <a:pt x="25603" y="1936974"/>
                </a:lnTo>
                <a:lnTo>
                  <a:pt x="12246" y="1903578"/>
                </a:lnTo>
                <a:lnTo>
                  <a:pt x="3340" y="1869068"/>
                </a:lnTo>
                <a:lnTo>
                  <a:pt x="0" y="1833446"/>
                </a:lnTo>
                <a:lnTo>
                  <a:pt x="3340" y="1797824"/>
                </a:lnTo>
                <a:lnTo>
                  <a:pt x="12246" y="1763315"/>
                </a:lnTo>
                <a:lnTo>
                  <a:pt x="25603" y="1729918"/>
                </a:lnTo>
                <a:lnTo>
                  <a:pt x="42303" y="1695410"/>
                </a:lnTo>
                <a:lnTo>
                  <a:pt x="61227" y="1663126"/>
                </a:lnTo>
                <a:lnTo>
                  <a:pt x="81264" y="1629730"/>
                </a:lnTo>
                <a:lnTo>
                  <a:pt x="100188" y="1596334"/>
                </a:lnTo>
                <a:lnTo>
                  <a:pt x="116886" y="1562938"/>
                </a:lnTo>
                <a:lnTo>
                  <a:pt x="130245" y="1530654"/>
                </a:lnTo>
                <a:lnTo>
                  <a:pt x="139150" y="1496145"/>
                </a:lnTo>
                <a:lnTo>
                  <a:pt x="143604" y="1461636"/>
                </a:lnTo>
                <a:lnTo>
                  <a:pt x="143604" y="1424901"/>
                </a:lnTo>
                <a:lnTo>
                  <a:pt x="141376" y="1387052"/>
                </a:lnTo>
                <a:lnTo>
                  <a:pt x="136923" y="1349203"/>
                </a:lnTo>
                <a:lnTo>
                  <a:pt x="131358" y="1311353"/>
                </a:lnTo>
                <a:lnTo>
                  <a:pt x="126904" y="1273505"/>
                </a:lnTo>
                <a:lnTo>
                  <a:pt x="123564" y="1235657"/>
                </a:lnTo>
                <a:lnTo>
                  <a:pt x="124678" y="1200034"/>
                </a:lnTo>
                <a:lnTo>
                  <a:pt x="129132" y="1165525"/>
                </a:lnTo>
                <a:lnTo>
                  <a:pt x="139150" y="1132128"/>
                </a:lnTo>
                <a:lnTo>
                  <a:pt x="153622" y="1104298"/>
                </a:lnTo>
                <a:lnTo>
                  <a:pt x="172546" y="1077582"/>
                </a:lnTo>
                <a:lnTo>
                  <a:pt x="194809" y="1054204"/>
                </a:lnTo>
                <a:lnTo>
                  <a:pt x="220413" y="1030827"/>
                </a:lnTo>
                <a:lnTo>
                  <a:pt x="247130" y="1009676"/>
                </a:lnTo>
                <a:lnTo>
                  <a:pt x="274959" y="988524"/>
                </a:lnTo>
                <a:lnTo>
                  <a:pt x="302788" y="967374"/>
                </a:lnTo>
                <a:lnTo>
                  <a:pt x="330619" y="946223"/>
                </a:lnTo>
                <a:lnTo>
                  <a:pt x="356222" y="923960"/>
                </a:lnTo>
                <a:lnTo>
                  <a:pt x="378487" y="898356"/>
                </a:lnTo>
                <a:lnTo>
                  <a:pt x="398524" y="873865"/>
                </a:lnTo>
                <a:lnTo>
                  <a:pt x="414108" y="846035"/>
                </a:lnTo>
                <a:lnTo>
                  <a:pt x="427466" y="815980"/>
                </a:lnTo>
                <a:lnTo>
                  <a:pt x="438598" y="783695"/>
                </a:lnTo>
                <a:lnTo>
                  <a:pt x="448618" y="750298"/>
                </a:lnTo>
                <a:lnTo>
                  <a:pt x="457523" y="716904"/>
                </a:lnTo>
                <a:lnTo>
                  <a:pt x="466429" y="682393"/>
                </a:lnTo>
                <a:lnTo>
                  <a:pt x="476447" y="650112"/>
                </a:lnTo>
                <a:lnTo>
                  <a:pt x="487579" y="617827"/>
                </a:lnTo>
                <a:lnTo>
                  <a:pt x="500938" y="587772"/>
                </a:lnTo>
                <a:lnTo>
                  <a:pt x="517636" y="561055"/>
                </a:lnTo>
                <a:lnTo>
                  <a:pt x="537671" y="536565"/>
                </a:lnTo>
                <a:lnTo>
                  <a:pt x="562163" y="516527"/>
                </a:lnTo>
                <a:lnTo>
                  <a:pt x="588880" y="499829"/>
                </a:lnTo>
                <a:lnTo>
                  <a:pt x="618935" y="486470"/>
                </a:lnTo>
                <a:lnTo>
                  <a:pt x="651218" y="475338"/>
                </a:lnTo>
                <a:lnTo>
                  <a:pt x="683501" y="465320"/>
                </a:lnTo>
                <a:lnTo>
                  <a:pt x="718010" y="456413"/>
                </a:lnTo>
                <a:lnTo>
                  <a:pt x="751405" y="447507"/>
                </a:lnTo>
                <a:lnTo>
                  <a:pt x="784802" y="437489"/>
                </a:lnTo>
                <a:lnTo>
                  <a:pt x="817083" y="426357"/>
                </a:lnTo>
                <a:lnTo>
                  <a:pt x="847140" y="412999"/>
                </a:lnTo>
                <a:lnTo>
                  <a:pt x="874970" y="397415"/>
                </a:lnTo>
                <a:lnTo>
                  <a:pt x="899460" y="377377"/>
                </a:lnTo>
                <a:lnTo>
                  <a:pt x="925064" y="355112"/>
                </a:lnTo>
                <a:lnTo>
                  <a:pt x="947328" y="329509"/>
                </a:lnTo>
                <a:lnTo>
                  <a:pt x="968478" y="302791"/>
                </a:lnTo>
                <a:lnTo>
                  <a:pt x="989628" y="274961"/>
                </a:lnTo>
                <a:lnTo>
                  <a:pt x="1010780" y="247131"/>
                </a:lnTo>
                <a:lnTo>
                  <a:pt x="1031930" y="220414"/>
                </a:lnTo>
                <a:lnTo>
                  <a:pt x="1055307" y="194811"/>
                </a:lnTo>
                <a:lnTo>
                  <a:pt x="1078683" y="172547"/>
                </a:lnTo>
                <a:lnTo>
                  <a:pt x="1105401" y="153622"/>
                </a:lnTo>
                <a:lnTo>
                  <a:pt x="1133231" y="139150"/>
                </a:lnTo>
                <a:lnTo>
                  <a:pt x="1166627" y="129132"/>
                </a:lnTo>
                <a:lnTo>
                  <a:pt x="1201137" y="124678"/>
                </a:lnTo>
                <a:lnTo>
                  <a:pt x="1236757" y="123565"/>
                </a:lnTo>
                <a:lnTo>
                  <a:pt x="1274605" y="126906"/>
                </a:lnTo>
                <a:lnTo>
                  <a:pt x="1312455" y="131359"/>
                </a:lnTo>
                <a:lnTo>
                  <a:pt x="1350304" y="136924"/>
                </a:lnTo>
                <a:lnTo>
                  <a:pt x="1388152" y="141378"/>
                </a:lnTo>
                <a:lnTo>
                  <a:pt x="1426000" y="143604"/>
                </a:lnTo>
                <a:lnTo>
                  <a:pt x="1462737" y="143604"/>
                </a:lnTo>
                <a:lnTo>
                  <a:pt x="1497245" y="139150"/>
                </a:lnTo>
                <a:lnTo>
                  <a:pt x="1531755" y="130245"/>
                </a:lnTo>
                <a:lnTo>
                  <a:pt x="1565150" y="116887"/>
                </a:lnTo>
                <a:lnTo>
                  <a:pt x="1598545" y="99075"/>
                </a:lnTo>
                <a:lnTo>
                  <a:pt x="1631941" y="81264"/>
                </a:lnTo>
                <a:lnTo>
                  <a:pt x="1665337" y="61227"/>
                </a:lnTo>
                <a:lnTo>
                  <a:pt x="1697620" y="42302"/>
                </a:lnTo>
                <a:lnTo>
                  <a:pt x="1732129" y="25604"/>
                </a:lnTo>
                <a:lnTo>
                  <a:pt x="1765525" y="12245"/>
                </a:lnTo>
                <a:lnTo>
                  <a:pt x="1800034" y="3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4" name="Picture 6" descr="Risk Taking in Extreme Sports | Why Do We Do Things That Could Kill or  Injure Us? - SnowBrains">
            <a:extLst>
              <a:ext uri="{FF2B5EF4-FFF2-40B4-BE49-F238E27FC236}">
                <a16:creationId xmlns:a16="http://schemas.microsoft.com/office/drawing/2014/main" id="{B8289A2D-21FA-49A5-AE97-78A014BAA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90690" y="5164796"/>
            <a:ext cx="2045710" cy="115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58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826DFDB9-08FE-4B26-8D4D-91B23D8FB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669EB6E3-B389-4409-9000-94D2AF278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8580" y="325510"/>
            <a:ext cx="2192733" cy="2190068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873CA32C-93F1-4FE9-A123-24E2F57F6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2284" y="419100"/>
            <a:ext cx="2005326" cy="2002888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3BA1C393-D5B8-4FF7-9E9B-84D8B3C78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2316" y="871904"/>
            <a:ext cx="109728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FFBD8C93-38E3-4D74-A212-DA02C0C7E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688" y="2584797"/>
            <a:ext cx="3261712" cy="325775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DCB00779-0822-4229-98D1-F34B6A635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8726" y="2679700"/>
            <a:ext cx="3071638" cy="3067942"/>
          </a:xfrm>
          <a:custGeom>
            <a:avLst/>
            <a:gdLst>
              <a:gd name="connsiteX0" fmla="*/ 1418354 w 2836707"/>
              <a:gd name="connsiteY0" fmla="*/ 0 h 2833294"/>
              <a:gd name="connsiteX1" fmla="*/ 1445877 w 2836707"/>
              <a:gd name="connsiteY1" fmla="*/ 2580 h 2833294"/>
              <a:gd name="connsiteX2" fmla="*/ 1472542 w 2836707"/>
              <a:gd name="connsiteY2" fmla="*/ 9461 h 2833294"/>
              <a:gd name="connsiteX3" fmla="*/ 1498346 w 2836707"/>
              <a:gd name="connsiteY3" fmla="*/ 19783 h 2833294"/>
              <a:gd name="connsiteX4" fmla="*/ 1525009 w 2836707"/>
              <a:gd name="connsiteY4" fmla="*/ 32685 h 2833294"/>
              <a:gd name="connsiteX5" fmla="*/ 1549954 w 2836707"/>
              <a:gd name="connsiteY5" fmla="*/ 47308 h 2833294"/>
              <a:gd name="connsiteX6" fmla="*/ 1575758 w 2836707"/>
              <a:gd name="connsiteY6" fmla="*/ 62790 h 2833294"/>
              <a:gd name="connsiteX7" fmla="*/ 1601561 w 2836707"/>
              <a:gd name="connsiteY7" fmla="*/ 76552 h 2833294"/>
              <a:gd name="connsiteX8" fmla="*/ 1627365 w 2836707"/>
              <a:gd name="connsiteY8" fmla="*/ 90315 h 2833294"/>
              <a:gd name="connsiteX9" fmla="*/ 1652309 w 2836707"/>
              <a:gd name="connsiteY9" fmla="*/ 100636 h 2833294"/>
              <a:gd name="connsiteX10" fmla="*/ 1679833 w 2836707"/>
              <a:gd name="connsiteY10" fmla="*/ 107517 h 2833294"/>
              <a:gd name="connsiteX11" fmla="*/ 1706497 w 2836707"/>
              <a:gd name="connsiteY11" fmla="*/ 110958 h 2833294"/>
              <a:gd name="connsiteX12" fmla="*/ 1734881 w 2836707"/>
              <a:gd name="connsiteY12" fmla="*/ 110958 h 2833294"/>
              <a:gd name="connsiteX13" fmla="*/ 1764126 w 2836707"/>
              <a:gd name="connsiteY13" fmla="*/ 109238 h 2833294"/>
              <a:gd name="connsiteX14" fmla="*/ 1793370 w 2836707"/>
              <a:gd name="connsiteY14" fmla="*/ 105797 h 2833294"/>
              <a:gd name="connsiteX15" fmla="*/ 1822615 w 2836707"/>
              <a:gd name="connsiteY15" fmla="*/ 101497 h 2833294"/>
              <a:gd name="connsiteX16" fmla="*/ 1851859 w 2836707"/>
              <a:gd name="connsiteY16" fmla="*/ 98056 h 2833294"/>
              <a:gd name="connsiteX17" fmla="*/ 1881104 w 2836707"/>
              <a:gd name="connsiteY17" fmla="*/ 95475 h 2833294"/>
              <a:gd name="connsiteX18" fmla="*/ 1908627 w 2836707"/>
              <a:gd name="connsiteY18" fmla="*/ 96335 h 2833294"/>
              <a:gd name="connsiteX19" fmla="*/ 1935291 w 2836707"/>
              <a:gd name="connsiteY19" fmla="*/ 99776 h 2833294"/>
              <a:gd name="connsiteX20" fmla="*/ 1961095 w 2836707"/>
              <a:gd name="connsiteY20" fmla="*/ 107517 h 2833294"/>
              <a:gd name="connsiteX21" fmla="*/ 1982599 w 2836707"/>
              <a:gd name="connsiteY21" fmla="*/ 118699 h 2833294"/>
              <a:gd name="connsiteX22" fmla="*/ 2003241 w 2836707"/>
              <a:gd name="connsiteY22" fmla="*/ 133322 h 2833294"/>
              <a:gd name="connsiteX23" fmla="*/ 2021304 w 2836707"/>
              <a:gd name="connsiteY23" fmla="*/ 150524 h 2833294"/>
              <a:gd name="connsiteX24" fmla="*/ 2039367 w 2836707"/>
              <a:gd name="connsiteY24" fmla="*/ 170307 h 2833294"/>
              <a:gd name="connsiteX25" fmla="*/ 2055710 w 2836707"/>
              <a:gd name="connsiteY25" fmla="*/ 190950 h 2833294"/>
              <a:gd name="connsiteX26" fmla="*/ 2072052 w 2836707"/>
              <a:gd name="connsiteY26" fmla="*/ 212454 h 2833294"/>
              <a:gd name="connsiteX27" fmla="*/ 2088394 w 2836707"/>
              <a:gd name="connsiteY27" fmla="*/ 233957 h 2833294"/>
              <a:gd name="connsiteX28" fmla="*/ 2104736 w 2836707"/>
              <a:gd name="connsiteY28" fmla="*/ 254601 h 2833294"/>
              <a:gd name="connsiteX29" fmla="*/ 2121940 w 2836707"/>
              <a:gd name="connsiteY29" fmla="*/ 274384 h 2833294"/>
              <a:gd name="connsiteX30" fmla="*/ 2141723 w 2836707"/>
              <a:gd name="connsiteY30" fmla="*/ 291587 h 2833294"/>
              <a:gd name="connsiteX31" fmla="*/ 2160646 w 2836707"/>
              <a:gd name="connsiteY31" fmla="*/ 307070 h 2833294"/>
              <a:gd name="connsiteX32" fmla="*/ 2182149 w 2836707"/>
              <a:gd name="connsiteY32" fmla="*/ 319111 h 2833294"/>
              <a:gd name="connsiteX33" fmla="*/ 2205372 w 2836707"/>
              <a:gd name="connsiteY33" fmla="*/ 329433 h 2833294"/>
              <a:gd name="connsiteX34" fmla="*/ 2230316 w 2836707"/>
              <a:gd name="connsiteY34" fmla="*/ 338034 h 2833294"/>
              <a:gd name="connsiteX35" fmla="*/ 2256119 w 2836707"/>
              <a:gd name="connsiteY35" fmla="*/ 345775 h 2833294"/>
              <a:gd name="connsiteX36" fmla="*/ 2281923 w 2836707"/>
              <a:gd name="connsiteY36" fmla="*/ 352656 h 2833294"/>
              <a:gd name="connsiteX37" fmla="*/ 2308587 w 2836707"/>
              <a:gd name="connsiteY37" fmla="*/ 359538 h 2833294"/>
              <a:gd name="connsiteX38" fmla="*/ 2333531 w 2836707"/>
              <a:gd name="connsiteY38" fmla="*/ 367279 h 2833294"/>
              <a:gd name="connsiteX39" fmla="*/ 2358474 w 2836707"/>
              <a:gd name="connsiteY39" fmla="*/ 375880 h 2833294"/>
              <a:gd name="connsiteX40" fmla="*/ 2381698 w 2836707"/>
              <a:gd name="connsiteY40" fmla="*/ 386202 h 2833294"/>
              <a:gd name="connsiteX41" fmla="*/ 2402342 w 2836707"/>
              <a:gd name="connsiteY41" fmla="*/ 399104 h 2833294"/>
              <a:gd name="connsiteX42" fmla="*/ 2421265 w 2836707"/>
              <a:gd name="connsiteY42" fmla="*/ 414587 h 2833294"/>
              <a:gd name="connsiteX43" fmla="*/ 2436746 w 2836707"/>
              <a:gd name="connsiteY43" fmla="*/ 433510 h 2833294"/>
              <a:gd name="connsiteX44" fmla="*/ 2449649 w 2836707"/>
              <a:gd name="connsiteY44" fmla="*/ 454153 h 2833294"/>
              <a:gd name="connsiteX45" fmla="*/ 2459970 w 2836707"/>
              <a:gd name="connsiteY45" fmla="*/ 477376 h 2833294"/>
              <a:gd name="connsiteX46" fmla="*/ 2468571 w 2836707"/>
              <a:gd name="connsiteY46" fmla="*/ 502321 h 2833294"/>
              <a:gd name="connsiteX47" fmla="*/ 2476312 w 2836707"/>
              <a:gd name="connsiteY47" fmla="*/ 527264 h 2833294"/>
              <a:gd name="connsiteX48" fmla="*/ 2483194 w 2836707"/>
              <a:gd name="connsiteY48" fmla="*/ 553929 h 2833294"/>
              <a:gd name="connsiteX49" fmla="*/ 2490075 w 2836707"/>
              <a:gd name="connsiteY49" fmla="*/ 579732 h 2833294"/>
              <a:gd name="connsiteX50" fmla="*/ 2497816 w 2836707"/>
              <a:gd name="connsiteY50" fmla="*/ 605537 h 2833294"/>
              <a:gd name="connsiteX51" fmla="*/ 2506417 w 2836707"/>
              <a:gd name="connsiteY51" fmla="*/ 630482 h 2833294"/>
              <a:gd name="connsiteX52" fmla="*/ 2516738 w 2836707"/>
              <a:gd name="connsiteY52" fmla="*/ 653705 h 2833294"/>
              <a:gd name="connsiteX53" fmla="*/ 2528781 w 2836707"/>
              <a:gd name="connsiteY53" fmla="*/ 675208 h 2833294"/>
              <a:gd name="connsiteX54" fmla="*/ 2544263 w 2836707"/>
              <a:gd name="connsiteY54" fmla="*/ 694132 h 2833294"/>
              <a:gd name="connsiteX55" fmla="*/ 2561465 w 2836707"/>
              <a:gd name="connsiteY55" fmla="*/ 713915 h 2833294"/>
              <a:gd name="connsiteX56" fmla="*/ 2581248 w 2836707"/>
              <a:gd name="connsiteY56" fmla="*/ 731117 h 2833294"/>
              <a:gd name="connsiteX57" fmla="*/ 2601892 w 2836707"/>
              <a:gd name="connsiteY57" fmla="*/ 747460 h 2833294"/>
              <a:gd name="connsiteX58" fmla="*/ 2624255 w 2836707"/>
              <a:gd name="connsiteY58" fmla="*/ 763802 h 2833294"/>
              <a:gd name="connsiteX59" fmla="*/ 2645758 w 2836707"/>
              <a:gd name="connsiteY59" fmla="*/ 780145 h 2833294"/>
              <a:gd name="connsiteX60" fmla="*/ 2666401 w 2836707"/>
              <a:gd name="connsiteY60" fmla="*/ 796488 h 2833294"/>
              <a:gd name="connsiteX61" fmla="*/ 2686183 w 2836707"/>
              <a:gd name="connsiteY61" fmla="*/ 814551 h 2833294"/>
              <a:gd name="connsiteX62" fmla="*/ 2703387 w 2836707"/>
              <a:gd name="connsiteY62" fmla="*/ 832614 h 2833294"/>
              <a:gd name="connsiteX63" fmla="*/ 2718009 w 2836707"/>
              <a:gd name="connsiteY63" fmla="*/ 853257 h 2833294"/>
              <a:gd name="connsiteX64" fmla="*/ 2729191 w 2836707"/>
              <a:gd name="connsiteY64" fmla="*/ 874760 h 2833294"/>
              <a:gd name="connsiteX65" fmla="*/ 2736932 w 2836707"/>
              <a:gd name="connsiteY65" fmla="*/ 900565 h 2833294"/>
              <a:gd name="connsiteX66" fmla="*/ 2740372 w 2836707"/>
              <a:gd name="connsiteY66" fmla="*/ 927229 h 2833294"/>
              <a:gd name="connsiteX67" fmla="*/ 2741233 w 2836707"/>
              <a:gd name="connsiteY67" fmla="*/ 954754 h 2833294"/>
              <a:gd name="connsiteX68" fmla="*/ 2738652 w 2836707"/>
              <a:gd name="connsiteY68" fmla="*/ 983998 h 2833294"/>
              <a:gd name="connsiteX69" fmla="*/ 2735211 w 2836707"/>
              <a:gd name="connsiteY69" fmla="*/ 1013242 h 2833294"/>
              <a:gd name="connsiteX70" fmla="*/ 2730911 w 2836707"/>
              <a:gd name="connsiteY70" fmla="*/ 1042487 h 2833294"/>
              <a:gd name="connsiteX71" fmla="*/ 2727470 w 2836707"/>
              <a:gd name="connsiteY71" fmla="*/ 1071732 h 2833294"/>
              <a:gd name="connsiteX72" fmla="*/ 2725751 w 2836707"/>
              <a:gd name="connsiteY72" fmla="*/ 1100977 h 2833294"/>
              <a:gd name="connsiteX73" fmla="*/ 2725751 w 2836707"/>
              <a:gd name="connsiteY73" fmla="*/ 1129361 h 2833294"/>
              <a:gd name="connsiteX74" fmla="*/ 2729191 w 2836707"/>
              <a:gd name="connsiteY74" fmla="*/ 1156025 h 2833294"/>
              <a:gd name="connsiteX75" fmla="*/ 2736071 w 2836707"/>
              <a:gd name="connsiteY75" fmla="*/ 1182689 h 2833294"/>
              <a:gd name="connsiteX76" fmla="*/ 2746393 w 2836707"/>
              <a:gd name="connsiteY76" fmla="*/ 1207634 h 2833294"/>
              <a:gd name="connsiteX77" fmla="*/ 2760156 w 2836707"/>
              <a:gd name="connsiteY77" fmla="*/ 1233438 h 2833294"/>
              <a:gd name="connsiteX78" fmla="*/ 2773917 w 2836707"/>
              <a:gd name="connsiteY78" fmla="*/ 1259242 h 2833294"/>
              <a:gd name="connsiteX79" fmla="*/ 2789400 w 2836707"/>
              <a:gd name="connsiteY79" fmla="*/ 1285046 h 2833294"/>
              <a:gd name="connsiteX80" fmla="*/ 2804021 w 2836707"/>
              <a:gd name="connsiteY80" fmla="*/ 1309991 h 2833294"/>
              <a:gd name="connsiteX81" fmla="*/ 2816924 w 2836707"/>
              <a:gd name="connsiteY81" fmla="*/ 1336654 h 2833294"/>
              <a:gd name="connsiteX82" fmla="*/ 2827245 w 2836707"/>
              <a:gd name="connsiteY82" fmla="*/ 1362459 h 2833294"/>
              <a:gd name="connsiteX83" fmla="*/ 2834126 w 2836707"/>
              <a:gd name="connsiteY83" fmla="*/ 1389123 h 2833294"/>
              <a:gd name="connsiteX84" fmla="*/ 2836707 w 2836707"/>
              <a:gd name="connsiteY84" fmla="*/ 1416647 h 2833294"/>
              <a:gd name="connsiteX85" fmla="*/ 2834126 w 2836707"/>
              <a:gd name="connsiteY85" fmla="*/ 1444171 h 2833294"/>
              <a:gd name="connsiteX86" fmla="*/ 2827245 w 2836707"/>
              <a:gd name="connsiteY86" fmla="*/ 1470836 h 2833294"/>
              <a:gd name="connsiteX87" fmla="*/ 2816924 w 2836707"/>
              <a:gd name="connsiteY87" fmla="*/ 1496640 h 2833294"/>
              <a:gd name="connsiteX88" fmla="*/ 2804021 w 2836707"/>
              <a:gd name="connsiteY88" fmla="*/ 1523304 h 2833294"/>
              <a:gd name="connsiteX89" fmla="*/ 2789400 w 2836707"/>
              <a:gd name="connsiteY89" fmla="*/ 1548248 h 2833294"/>
              <a:gd name="connsiteX90" fmla="*/ 2773917 w 2836707"/>
              <a:gd name="connsiteY90" fmla="*/ 1574053 h 2833294"/>
              <a:gd name="connsiteX91" fmla="*/ 2760156 w 2836707"/>
              <a:gd name="connsiteY91" fmla="*/ 1599857 h 2833294"/>
              <a:gd name="connsiteX92" fmla="*/ 2746393 w 2836707"/>
              <a:gd name="connsiteY92" fmla="*/ 1625660 h 2833294"/>
              <a:gd name="connsiteX93" fmla="*/ 2736071 w 2836707"/>
              <a:gd name="connsiteY93" fmla="*/ 1650605 h 2833294"/>
              <a:gd name="connsiteX94" fmla="*/ 2729191 w 2836707"/>
              <a:gd name="connsiteY94" fmla="*/ 1677269 h 2833294"/>
              <a:gd name="connsiteX95" fmla="*/ 2725751 w 2836707"/>
              <a:gd name="connsiteY95" fmla="*/ 1703933 h 2833294"/>
              <a:gd name="connsiteX96" fmla="*/ 2725751 w 2836707"/>
              <a:gd name="connsiteY96" fmla="*/ 1732318 h 2833294"/>
              <a:gd name="connsiteX97" fmla="*/ 2727470 w 2836707"/>
              <a:gd name="connsiteY97" fmla="*/ 1761563 h 2833294"/>
              <a:gd name="connsiteX98" fmla="*/ 2730911 w 2836707"/>
              <a:gd name="connsiteY98" fmla="*/ 1790807 h 2833294"/>
              <a:gd name="connsiteX99" fmla="*/ 2735211 w 2836707"/>
              <a:gd name="connsiteY99" fmla="*/ 1820052 h 2833294"/>
              <a:gd name="connsiteX100" fmla="*/ 2738652 w 2836707"/>
              <a:gd name="connsiteY100" fmla="*/ 1849297 h 2833294"/>
              <a:gd name="connsiteX101" fmla="*/ 2741233 w 2836707"/>
              <a:gd name="connsiteY101" fmla="*/ 1878541 h 2833294"/>
              <a:gd name="connsiteX102" fmla="*/ 2740372 w 2836707"/>
              <a:gd name="connsiteY102" fmla="*/ 1906066 h 2833294"/>
              <a:gd name="connsiteX103" fmla="*/ 2736932 w 2836707"/>
              <a:gd name="connsiteY103" fmla="*/ 1932731 h 2833294"/>
              <a:gd name="connsiteX104" fmla="*/ 2729191 w 2836707"/>
              <a:gd name="connsiteY104" fmla="*/ 1958534 h 2833294"/>
              <a:gd name="connsiteX105" fmla="*/ 2718009 w 2836707"/>
              <a:gd name="connsiteY105" fmla="*/ 1980037 h 2833294"/>
              <a:gd name="connsiteX106" fmla="*/ 2703387 w 2836707"/>
              <a:gd name="connsiteY106" fmla="*/ 2000681 h 2833294"/>
              <a:gd name="connsiteX107" fmla="*/ 2686183 w 2836707"/>
              <a:gd name="connsiteY107" fmla="*/ 2018744 h 2833294"/>
              <a:gd name="connsiteX108" fmla="*/ 2666401 w 2836707"/>
              <a:gd name="connsiteY108" fmla="*/ 2036806 h 2833294"/>
              <a:gd name="connsiteX109" fmla="*/ 2645758 w 2836707"/>
              <a:gd name="connsiteY109" fmla="*/ 2053150 h 2833294"/>
              <a:gd name="connsiteX110" fmla="*/ 2624255 w 2836707"/>
              <a:gd name="connsiteY110" fmla="*/ 2069492 h 2833294"/>
              <a:gd name="connsiteX111" fmla="*/ 2601892 w 2836707"/>
              <a:gd name="connsiteY111" fmla="*/ 2085835 h 2833294"/>
              <a:gd name="connsiteX112" fmla="*/ 2581248 w 2836707"/>
              <a:gd name="connsiteY112" fmla="*/ 2102177 h 2833294"/>
              <a:gd name="connsiteX113" fmla="*/ 2561465 w 2836707"/>
              <a:gd name="connsiteY113" fmla="*/ 2119379 h 2833294"/>
              <a:gd name="connsiteX114" fmla="*/ 2544263 w 2836707"/>
              <a:gd name="connsiteY114" fmla="*/ 2139163 h 2833294"/>
              <a:gd name="connsiteX115" fmla="*/ 2528781 w 2836707"/>
              <a:gd name="connsiteY115" fmla="*/ 2158086 h 2833294"/>
              <a:gd name="connsiteX116" fmla="*/ 2516738 w 2836707"/>
              <a:gd name="connsiteY116" fmla="*/ 2179589 h 2833294"/>
              <a:gd name="connsiteX117" fmla="*/ 2506417 w 2836707"/>
              <a:gd name="connsiteY117" fmla="*/ 2202813 h 2833294"/>
              <a:gd name="connsiteX118" fmla="*/ 2497816 w 2836707"/>
              <a:gd name="connsiteY118" fmla="*/ 2227757 h 2833294"/>
              <a:gd name="connsiteX119" fmla="*/ 2490075 w 2836707"/>
              <a:gd name="connsiteY119" fmla="*/ 2253562 h 2833294"/>
              <a:gd name="connsiteX120" fmla="*/ 2483194 w 2836707"/>
              <a:gd name="connsiteY120" fmla="*/ 2279366 h 2833294"/>
              <a:gd name="connsiteX121" fmla="*/ 2476312 w 2836707"/>
              <a:gd name="connsiteY121" fmla="*/ 2306030 h 2833294"/>
              <a:gd name="connsiteX122" fmla="*/ 2468571 w 2836707"/>
              <a:gd name="connsiteY122" fmla="*/ 2330974 h 2833294"/>
              <a:gd name="connsiteX123" fmla="*/ 2459970 w 2836707"/>
              <a:gd name="connsiteY123" fmla="*/ 2355917 h 2833294"/>
              <a:gd name="connsiteX124" fmla="*/ 2449649 w 2836707"/>
              <a:gd name="connsiteY124" fmla="*/ 2379141 h 2833294"/>
              <a:gd name="connsiteX125" fmla="*/ 2436746 w 2836707"/>
              <a:gd name="connsiteY125" fmla="*/ 2399785 h 2833294"/>
              <a:gd name="connsiteX126" fmla="*/ 2421265 w 2836707"/>
              <a:gd name="connsiteY126" fmla="*/ 2418708 h 2833294"/>
              <a:gd name="connsiteX127" fmla="*/ 2402342 w 2836707"/>
              <a:gd name="connsiteY127" fmla="*/ 2434190 h 2833294"/>
              <a:gd name="connsiteX128" fmla="*/ 2381698 w 2836707"/>
              <a:gd name="connsiteY128" fmla="*/ 2447092 h 2833294"/>
              <a:gd name="connsiteX129" fmla="*/ 2358474 w 2836707"/>
              <a:gd name="connsiteY129" fmla="*/ 2457414 h 2833294"/>
              <a:gd name="connsiteX130" fmla="*/ 2333531 w 2836707"/>
              <a:gd name="connsiteY130" fmla="*/ 2466015 h 2833294"/>
              <a:gd name="connsiteX131" fmla="*/ 2308587 w 2836707"/>
              <a:gd name="connsiteY131" fmla="*/ 2473756 h 2833294"/>
              <a:gd name="connsiteX132" fmla="*/ 2281923 w 2836707"/>
              <a:gd name="connsiteY132" fmla="*/ 2480638 h 2833294"/>
              <a:gd name="connsiteX133" fmla="*/ 2256119 w 2836707"/>
              <a:gd name="connsiteY133" fmla="*/ 2487519 h 2833294"/>
              <a:gd name="connsiteX134" fmla="*/ 2230316 w 2836707"/>
              <a:gd name="connsiteY134" fmla="*/ 2495260 h 2833294"/>
              <a:gd name="connsiteX135" fmla="*/ 2205372 w 2836707"/>
              <a:gd name="connsiteY135" fmla="*/ 2503862 h 2833294"/>
              <a:gd name="connsiteX136" fmla="*/ 2182149 w 2836707"/>
              <a:gd name="connsiteY136" fmla="*/ 2514184 h 2833294"/>
              <a:gd name="connsiteX137" fmla="*/ 2160646 w 2836707"/>
              <a:gd name="connsiteY137" fmla="*/ 2526225 h 2833294"/>
              <a:gd name="connsiteX138" fmla="*/ 2141723 w 2836707"/>
              <a:gd name="connsiteY138" fmla="*/ 2541707 h 2833294"/>
              <a:gd name="connsiteX139" fmla="*/ 2121940 w 2836707"/>
              <a:gd name="connsiteY139" fmla="*/ 2558911 h 2833294"/>
              <a:gd name="connsiteX140" fmla="*/ 2104736 w 2836707"/>
              <a:gd name="connsiteY140" fmla="*/ 2578694 h 2833294"/>
              <a:gd name="connsiteX141" fmla="*/ 2088394 w 2836707"/>
              <a:gd name="connsiteY141" fmla="*/ 2599337 h 2833294"/>
              <a:gd name="connsiteX142" fmla="*/ 2072052 w 2836707"/>
              <a:gd name="connsiteY142" fmla="*/ 2620840 h 2833294"/>
              <a:gd name="connsiteX143" fmla="*/ 2055710 w 2836707"/>
              <a:gd name="connsiteY143" fmla="*/ 2642344 h 2833294"/>
              <a:gd name="connsiteX144" fmla="*/ 2039367 w 2836707"/>
              <a:gd name="connsiteY144" fmla="*/ 2662987 h 2833294"/>
              <a:gd name="connsiteX145" fmla="*/ 2021304 w 2836707"/>
              <a:gd name="connsiteY145" fmla="*/ 2682770 h 2833294"/>
              <a:gd name="connsiteX146" fmla="*/ 2003241 w 2836707"/>
              <a:gd name="connsiteY146" fmla="*/ 2699973 h 2833294"/>
              <a:gd name="connsiteX147" fmla="*/ 1982599 w 2836707"/>
              <a:gd name="connsiteY147" fmla="*/ 2714595 h 2833294"/>
              <a:gd name="connsiteX148" fmla="*/ 1961095 w 2836707"/>
              <a:gd name="connsiteY148" fmla="*/ 2725777 h 2833294"/>
              <a:gd name="connsiteX149" fmla="*/ 1935291 w 2836707"/>
              <a:gd name="connsiteY149" fmla="*/ 2733518 h 2833294"/>
              <a:gd name="connsiteX150" fmla="*/ 1908627 w 2836707"/>
              <a:gd name="connsiteY150" fmla="*/ 2736959 h 2833294"/>
              <a:gd name="connsiteX151" fmla="*/ 1881104 w 2836707"/>
              <a:gd name="connsiteY151" fmla="*/ 2737819 h 2833294"/>
              <a:gd name="connsiteX152" fmla="*/ 1851859 w 2836707"/>
              <a:gd name="connsiteY152" fmla="*/ 2735238 h 2833294"/>
              <a:gd name="connsiteX153" fmla="*/ 1822615 w 2836707"/>
              <a:gd name="connsiteY153" fmla="*/ 2731799 h 2833294"/>
              <a:gd name="connsiteX154" fmla="*/ 1793370 w 2836707"/>
              <a:gd name="connsiteY154" fmla="*/ 2727497 h 2833294"/>
              <a:gd name="connsiteX155" fmla="*/ 1764126 w 2836707"/>
              <a:gd name="connsiteY155" fmla="*/ 2724057 h 2833294"/>
              <a:gd name="connsiteX156" fmla="*/ 1734881 w 2836707"/>
              <a:gd name="connsiteY156" fmla="*/ 2722336 h 2833294"/>
              <a:gd name="connsiteX157" fmla="*/ 1706497 w 2836707"/>
              <a:gd name="connsiteY157" fmla="*/ 2722336 h 2833294"/>
              <a:gd name="connsiteX158" fmla="*/ 1679833 w 2836707"/>
              <a:gd name="connsiteY158" fmla="*/ 2725777 h 2833294"/>
              <a:gd name="connsiteX159" fmla="*/ 1652309 w 2836707"/>
              <a:gd name="connsiteY159" fmla="*/ 2732658 h 2833294"/>
              <a:gd name="connsiteX160" fmla="*/ 1627365 w 2836707"/>
              <a:gd name="connsiteY160" fmla="*/ 2742980 h 2833294"/>
              <a:gd name="connsiteX161" fmla="*/ 1601561 w 2836707"/>
              <a:gd name="connsiteY161" fmla="*/ 2756742 h 2833294"/>
              <a:gd name="connsiteX162" fmla="*/ 1575758 w 2836707"/>
              <a:gd name="connsiteY162" fmla="*/ 2770505 h 2833294"/>
              <a:gd name="connsiteX163" fmla="*/ 1549954 w 2836707"/>
              <a:gd name="connsiteY163" fmla="*/ 2785987 h 2833294"/>
              <a:gd name="connsiteX164" fmla="*/ 1525009 w 2836707"/>
              <a:gd name="connsiteY164" fmla="*/ 2800609 h 2833294"/>
              <a:gd name="connsiteX165" fmla="*/ 1498346 w 2836707"/>
              <a:gd name="connsiteY165" fmla="*/ 2813511 h 2833294"/>
              <a:gd name="connsiteX166" fmla="*/ 1472542 w 2836707"/>
              <a:gd name="connsiteY166" fmla="*/ 2823833 h 2833294"/>
              <a:gd name="connsiteX167" fmla="*/ 1445877 w 2836707"/>
              <a:gd name="connsiteY167" fmla="*/ 2830714 h 2833294"/>
              <a:gd name="connsiteX168" fmla="*/ 1418354 w 2836707"/>
              <a:gd name="connsiteY168" fmla="*/ 2833294 h 2833294"/>
              <a:gd name="connsiteX169" fmla="*/ 1390830 w 2836707"/>
              <a:gd name="connsiteY169" fmla="*/ 2830714 h 2833294"/>
              <a:gd name="connsiteX170" fmla="*/ 1364166 w 2836707"/>
              <a:gd name="connsiteY170" fmla="*/ 2823833 h 2833294"/>
              <a:gd name="connsiteX171" fmla="*/ 1338362 w 2836707"/>
              <a:gd name="connsiteY171" fmla="*/ 2813511 h 2833294"/>
              <a:gd name="connsiteX172" fmla="*/ 1311698 w 2836707"/>
              <a:gd name="connsiteY172" fmla="*/ 2800609 h 2833294"/>
              <a:gd name="connsiteX173" fmla="*/ 1286754 w 2836707"/>
              <a:gd name="connsiteY173" fmla="*/ 2785987 h 2833294"/>
              <a:gd name="connsiteX174" fmla="*/ 1260950 w 2836707"/>
              <a:gd name="connsiteY174" fmla="*/ 2770505 h 2833294"/>
              <a:gd name="connsiteX175" fmla="*/ 1235146 w 2836707"/>
              <a:gd name="connsiteY175" fmla="*/ 2756742 h 2833294"/>
              <a:gd name="connsiteX176" fmla="*/ 1209343 w 2836707"/>
              <a:gd name="connsiteY176" fmla="*/ 2742980 h 2833294"/>
              <a:gd name="connsiteX177" fmla="*/ 1183539 w 2836707"/>
              <a:gd name="connsiteY177" fmla="*/ 2732658 h 2833294"/>
              <a:gd name="connsiteX178" fmla="*/ 1156875 w 2836707"/>
              <a:gd name="connsiteY178" fmla="*/ 2725777 h 2833294"/>
              <a:gd name="connsiteX179" fmla="*/ 1130211 w 2836707"/>
              <a:gd name="connsiteY179" fmla="*/ 2722336 h 2833294"/>
              <a:gd name="connsiteX180" fmla="*/ 1101826 w 2836707"/>
              <a:gd name="connsiteY180" fmla="*/ 2722336 h 2833294"/>
              <a:gd name="connsiteX181" fmla="*/ 1072582 w 2836707"/>
              <a:gd name="connsiteY181" fmla="*/ 2724057 h 2833294"/>
              <a:gd name="connsiteX182" fmla="*/ 1043338 w 2836707"/>
              <a:gd name="connsiteY182" fmla="*/ 2727497 h 2833294"/>
              <a:gd name="connsiteX183" fmla="*/ 1014093 w 2836707"/>
              <a:gd name="connsiteY183" fmla="*/ 2731799 h 2833294"/>
              <a:gd name="connsiteX184" fmla="*/ 984848 w 2836707"/>
              <a:gd name="connsiteY184" fmla="*/ 2735238 h 2833294"/>
              <a:gd name="connsiteX185" fmla="*/ 955604 w 2836707"/>
              <a:gd name="connsiteY185" fmla="*/ 2737819 h 2833294"/>
              <a:gd name="connsiteX186" fmla="*/ 928081 w 2836707"/>
              <a:gd name="connsiteY186" fmla="*/ 2736959 h 2833294"/>
              <a:gd name="connsiteX187" fmla="*/ 901416 w 2836707"/>
              <a:gd name="connsiteY187" fmla="*/ 2733518 h 2833294"/>
              <a:gd name="connsiteX188" fmla="*/ 875612 w 2836707"/>
              <a:gd name="connsiteY188" fmla="*/ 2725777 h 2833294"/>
              <a:gd name="connsiteX189" fmla="*/ 854109 w 2836707"/>
              <a:gd name="connsiteY189" fmla="*/ 2714595 h 2833294"/>
              <a:gd name="connsiteX190" fmla="*/ 833465 w 2836707"/>
              <a:gd name="connsiteY190" fmla="*/ 2699973 h 2833294"/>
              <a:gd name="connsiteX191" fmla="*/ 815403 w 2836707"/>
              <a:gd name="connsiteY191" fmla="*/ 2682770 h 2833294"/>
              <a:gd name="connsiteX192" fmla="*/ 797340 w 2836707"/>
              <a:gd name="connsiteY192" fmla="*/ 2662987 h 2833294"/>
              <a:gd name="connsiteX193" fmla="*/ 780998 w 2836707"/>
              <a:gd name="connsiteY193" fmla="*/ 2642344 h 2833294"/>
              <a:gd name="connsiteX194" fmla="*/ 764655 w 2836707"/>
              <a:gd name="connsiteY194" fmla="*/ 2620840 h 2833294"/>
              <a:gd name="connsiteX195" fmla="*/ 748313 w 2836707"/>
              <a:gd name="connsiteY195" fmla="*/ 2599337 h 2833294"/>
              <a:gd name="connsiteX196" fmla="*/ 731971 w 2836707"/>
              <a:gd name="connsiteY196" fmla="*/ 2578694 h 2833294"/>
              <a:gd name="connsiteX197" fmla="*/ 714768 w 2836707"/>
              <a:gd name="connsiteY197" fmla="*/ 2558911 h 2833294"/>
              <a:gd name="connsiteX198" fmla="*/ 694985 w 2836707"/>
              <a:gd name="connsiteY198" fmla="*/ 2541707 h 2833294"/>
              <a:gd name="connsiteX199" fmla="*/ 676062 w 2836707"/>
              <a:gd name="connsiteY199" fmla="*/ 2526225 h 2833294"/>
              <a:gd name="connsiteX200" fmla="*/ 654559 w 2836707"/>
              <a:gd name="connsiteY200" fmla="*/ 2514184 h 2833294"/>
              <a:gd name="connsiteX201" fmla="*/ 631335 w 2836707"/>
              <a:gd name="connsiteY201" fmla="*/ 2503862 h 2833294"/>
              <a:gd name="connsiteX202" fmla="*/ 606392 w 2836707"/>
              <a:gd name="connsiteY202" fmla="*/ 2495260 h 2833294"/>
              <a:gd name="connsiteX203" fmla="*/ 580587 w 2836707"/>
              <a:gd name="connsiteY203" fmla="*/ 2487519 h 2833294"/>
              <a:gd name="connsiteX204" fmla="*/ 554784 w 2836707"/>
              <a:gd name="connsiteY204" fmla="*/ 2480638 h 2833294"/>
              <a:gd name="connsiteX205" fmla="*/ 528120 w 2836707"/>
              <a:gd name="connsiteY205" fmla="*/ 2473756 h 2833294"/>
              <a:gd name="connsiteX206" fmla="*/ 503176 w 2836707"/>
              <a:gd name="connsiteY206" fmla="*/ 2466015 h 2833294"/>
              <a:gd name="connsiteX207" fmla="*/ 478232 w 2836707"/>
              <a:gd name="connsiteY207" fmla="*/ 2457414 h 2833294"/>
              <a:gd name="connsiteX208" fmla="*/ 455009 w 2836707"/>
              <a:gd name="connsiteY208" fmla="*/ 2447092 h 2833294"/>
              <a:gd name="connsiteX209" fmla="*/ 434366 w 2836707"/>
              <a:gd name="connsiteY209" fmla="*/ 2434190 h 2833294"/>
              <a:gd name="connsiteX210" fmla="*/ 415442 w 2836707"/>
              <a:gd name="connsiteY210" fmla="*/ 2418708 h 2833294"/>
              <a:gd name="connsiteX211" fmla="*/ 399961 w 2836707"/>
              <a:gd name="connsiteY211" fmla="*/ 2399785 h 2833294"/>
              <a:gd name="connsiteX212" fmla="*/ 387059 w 2836707"/>
              <a:gd name="connsiteY212" fmla="*/ 2379141 h 2833294"/>
              <a:gd name="connsiteX213" fmla="*/ 376737 w 2836707"/>
              <a:gd name="connsiteY213" fmla="*/ 2355917 h 2833294"/>
              <a:gd name="connsiteX214" fmla="*/ 368136 w 2836707"/>
              <a:gd name="connsiteY214" fmla="*/ 2330974 h 2833294"/>
              <a:gd name="connsiteX215" fmla="*/ 360395 w 2836707"/>
              <a:gd name="connsiteY215" fmla="*/ 2306030 h 2833294"/>
              <a:gd name="connsiteX216" fmla="*/ 353514 w 2836707"/>
              <a:gd name="connsiteY216" fmla="*/ 2279366 h 2833294"/>
              <a:gd name="connsiteX217" fmla="*/ 346633 w 2836707"/>
              <a:gd name="connsiteY217" fmla="*/ 2253562 h 2833294"/>
              <a:gd name="connsiteX218" fmla="*/ 338891 w 2836707"/>
              <a:gd name="connsiteY218" fmla="*/ 2227757 h 2833294"/>
              <a:gd name="connsiteX219" fmla="*/ 330290 w 2836707"/>
              <a:gd name="connsiteY219" fmla="*/ 2202813 h 2833294"/>
              <a:gd name="connsiteX220" fmla="*/ 319968 w 2836707"/>
              <a:gd name="connsiteY220" fmla="*/ 2179589 h 2833294"/>
              <a:gd name="connsiteX221" fmla="*/ 307927 w 2836707"/>
              <a:gd name="connsiteY221" fmla="*/ 2158086 h 2833294"/>
              <a:gd name="connsiteX222" fmla="*/ 292445 w 2836707"/>
              <a:gd name="connsiteY222" fmla="*/ 2139163 h 2833294"/>
              <a:gd name="connsiteX223" fmla="*/ 275242 w 2836707"/>
              <a:gd name="connsiteY223" fmla="*/ 2119379 h 2833294"/>
              <a:gd name="connsiteX224" fmla="*/ 255459 w 2836707"/>
              <a:gd name="connsiteY224" fmla="*/ 2102177 h 2833294"/>
              <a:gd name="connsiteX225" fmla="*/ 233955 w 2836707"/>
              <a:gd name="connsiteY225" fmla="*/ 2085835 h 2833294"/>
              <a:gd name="connsiteX226" fmla="*/ 212452 w 2836707"/>
              <a:gd name="connsiteY226" fmla="*/ 2069492 h 2833294"/>
              <a:gd name="connsiteX227" fmla="*/ 190950 w 2836707"/>
              <a:gd name="connsiteY227" fmla="*/ 2053150 h 2833294"/>
              <a:gd name="connsiteX228" fmla="*/ 170306 w 2836707"/>
              <a:gd name="connsiteY228" fmla="*/ 2036806 h 2833294"/>
              <a:gd name="connsiteX229" fmla="*/ 150523 w 2836707"/>
              <a:gd name="connsiteY229" fmla="*/ 2018744 h 2833294"/>
              <a:gd name="connsiteX230" fmla="*/ 133321 w 2836707"/>
              <a:gd name="connsiteY230" fmla="*/ 2000681 h 2833294"/>
              <a:gd name="connsiteX231" fmla="*/ 118699 w 2836707"/>
              <a:gd name="connsiteY231" fmla="*/ 1980037 h 2833294"/>
              <a:gd name="connsiteX232" fmla="*/ 107517 w 2836707"/>
              <a:gd name="connsiteY232" fmla="*/ 1958534 h 2833294"/>
              <a:gd name="connsiteX233" fmla="*/ 99776 w 2836707"/>
              <a:gd name="connsiteY233" fmla="*/ 1932731 h 2833294"/>
              <a:gd name="connsiteX234" fmla="*/ 96335 w 2836707"/>
              <a:gd name="connsiteY234" fmla="*/ 1906066 h 2833294"/>
              <a:gd name="connsiteX235" fmla="*/ 95474 w 2836707"/>
              <a:gd name="connsiteY235" fmla="*/ 1878541 h 2833294"/>
              <a:gd name="connsiteX236" fmla="*/ 98055 w 2836707"/>
              <a:gd name="connsiteY236" fmla="*/ 1849297 h 2833294"/>
              <a:gd name="connsiteX237" fmla="*/ 101496 w 2836707"/>
              <a:gd name="connsiteY237" fmla="*/ 1820052 h 2833294"/>
              <a:gd name="connsiteX238" fmla="*/ 105796 w 2836707"/>
              <a:gd name="connsiteY238" fmla="*/ 1790807 h 2833294"/>
              <a:gd name="connsiteX239" fmla="*/ 109237 w 2836707"/>
              <a:gd name="connsiteY239" fmla="*/ 1761563 h 2833294"/>
              <a:gd name="connsiteX240" fmla="*/ 110958 w 2836707"/>
              <a:gd name="connsiteY240" fmla="*/ 1732318 h 2833294"/>
              <a:gd name="connsiteX241" fmla="*/ 110958 w 2836707"/>
              <a:gd name="connsiteY241" fmla="*/ 1703933 h 2833294"/>
              <a:gd name="connsiteX242" fmla="*/ 107517 w 2836707"/>
              <a:gd name="connsiteY242" fmla="*/ 1677269 h 2833294"/>
              <a:gd name="connsiteX243" fmla="*/ 100636 w 2836707"/>
              <a:gd name="connsiteY243" fmla="*/ 1650605 h 2833294"/>
              <a:gd name="connsiteX244" fmla="*/ 90314 w 2836707"/>
              <a:gd name="connsiteY244" fmla="*/ 1625660 h 2833294"/>
              <a:gd name="connsiteX245" fmla="*/ 77412 w 2836707"/>
              <a:gd name="connsiteY245" fmla="*/ 1599857 h 2833294"/>
              <a:gd name="connsiteX246" fmla="*/ 62790 w 2836707"/>
              <a:gd name="connsiteY246" fmla="*/ 1574053 h 2833294"/>
              <a:gd name="connsiteX247" fmla="*/ 47308 w 2836707"/>
              <a:gd name="connsiteY247" fmla="*/ 1548248 h 2833294"/>
              <a:gd name="connsiteX248" fmla="*/ 32686 w 2836707"/>
              <a:gd name="connsiteY248" fmla="*/ 1523304 h 2833294"/>
              <a:gd name="connsiteX249" fmla="*/ 19783 w 2836707"/>
              <a:gd name="connsiteY249" fmla="*/ 1496640 h 2833294"/>
              <a:gd name="connsiteX250" fmla="*/ 9462 w 2836707"/>
              <a:gd name="connsiteY250" fmla="*/ 1470836 h 2833294"/>
              <a:gd name="connsiteX251" fmla="*/ 2581 w 2836707"/>
              <a:gd name="connsiteY251" fmla="*/ 1444171 h 2833294"/>
              <a:gd name="connsiteX252" fmla="*/ 0 w 2836707"/>
              <a:gd name="connsiteY252" fmla="*/ 1416647 h 2833294"/>
              <a:gd name="connsiteX253" fmla="*/ 2581 w 2836707"/>
              <a:gd name="connsiteY253" fmla="*/ 1389123 h 2833294"/>
              <a:gd name="connsiteX254" fmla="*/ 9462 w 2836707"/>
              <a:gd name="connsiteY254" fmla="*/ 1362459 h 2833294"/>
              <a:gd name="connsiteX255" fmla="*/ 19783 w 2836707"/>
              <a:gd name="connsiteY255" fmla="*/ 1336654 h 2833294"/>
              <a:gd name="connsiteX256" fmla="*/ 32686 w 2836707"/>
              <a:gd name="connsiteY256" fmla="*/ 1309991 h 2833294"/>
              <a:gd name="connsiteX257" fmla="*/ 47308 w 2836707"/>
              <a:gd name="connsiteY257" fmla="*/ 1285046 h 2833294"/>
              <a:gd name="connsiteX258" fmla="*/ 62790 w 2836707"/>
              <a:gd name="connsiteY258" fmla="*/ 1259242 h 2833294"/>
              <a:gd name="connsiteX259" fmla="*/ 77412 w 2836707"/>
              <a:gd name="connsiteY259" fmla="*/ 1233438 h 2833294"/>
              <a:gd name="connsiteX260" fmla="*/ 90314 w 2836707"/>
              <a:gd name="connsiteY260" fmla="*/ 1207634 h 2833294"/>
              <a:gd name="connsiteX261" fmla="*/ 100636 w 2836707"/>
              <a:gd name="connsiteY261" fmla="*/ 1182689 h 2833294"/>
              <a:gd name="connsiteX262" fmla="*/ 107517 w 2836707"/>
              <a:gd name="connsiteY262" fmla="*/ 1156025 h 2833294"/>
              <a:gd name="connsiteX263" fmla="*/ 110958 w 2836707"/>
              <a:gd name="connsiteY263" fmla="*/ 1129361 h 2833294"/>
              <a:gd name="connsiteX264" fmla="*/ 110958 w 2836707"/>
              <a:gd name="connsiteY264" fmla="*/ 1100977 h 2833294"/>
              <a:gd name="connsiteX265" fmla="*/ 109237 w 2836707"/>
              <a:gd name="connsiteY265" fmla="*/ 1071732 h 2833294"/>
              <a:gd name="connsiteX266" fmla="*/ 105796 w 2836707"/>
              <a:gd name="connsiteY266" fmla="*/ 1042487 h 2833294"/>
              <a:gd name="connsiteX267" fmla="*/ 101496 w 2836707"/>
              <a:gd name="connsiteY267" fmla="*/ 1013242 h 2833294"/>
              <a:gd name="connsiteX268" fmla="*/ 98055 w 2836707"/>
              <a:gd name="connsiteY268" fmla="*/ 983998 h 2833294"/>
              <a:gd name="connsiteX269" fmla="*/ 95474 w 2836707"/>
              <a:gd name="connsiteY269" fmla="*/ 954754 h 2833294"/>
              <a:gd name="connsiteX270" fmla="*/ 96335 w 2836707"/>
              <a:gd name="connsiteY270" fmla="*/ 927229 h 2833294"/>
              <a:gd name="connsiteX271" fmla="*/ 99776 w 2836707"/>
              <a:gd name="connsiteY271" fmla="*/ 900565 h 2833294"/>
              <a:gd name="connsiteX272" fmla="*/ 107517 w 2836707"/>
              <a:gd name="connsiteY272" fmla="*/ 874760 h 2833294"/>
              <a:gd name="connsiteX273" fmla="*/ 118699 w 2836707"/>
              <a:gd name="connsiteY273" fmla="*/ 853257 h 2833294"/>
              <a:gd name="connsiteX274" fmla="*/ 133321 w 2836707"/>
              <a:gd name="connsiteY274" fmla="*/ 832614 h 2833294"/>
              <a:gd name="connsiteX275" fmla="*/ 150523 w 2836707"/>
              <a:gd name="connsiteY275" fmla="*/ 814551 h 2833294"/>
              <a:gd name="connsiteX276" fmla="*/ 170306 w 2836707"/>
              <a:gd name="connsiteY276" fmla="*/ 796488 h 2833294"/>
              <a:gd name="connsiteX277" fmla="*/ 190950 w 2836707"/>
              <a:gd name="connsiteY277" fmla="*/ 780145 h 2833294"/>
              <a:gd name="connsiteX278" fmla="*/ 212452 w 2836707"/>
              <a:gd name="connsiteY278" fmla="*/ 763802 h 2833294"/>
              <a:gd name="connsiteX279" fmla="*/ 233955 w 2836707"/>
              <a:gd name="connsiteY279" fmla="*/ 747460 h 2833294"/>
              <a:gd name="connsiteX280" fmla="*/ 255459 w 2836707"/>
              <a:gd name="connsiteY280" fmla="*/ 731117 h 2833294"/>
              <a:gd name="connsiteX281" fmla="*/ 275242 w 2836707"/>
              <a:gd name="connsiteY281" fmla="*/ 713915 h 2833294"/>
              <a:gd name="connsiteX282" fmla="*/ 292445 w 2836707"/>
              <a:gd name="connsiteY282" fmla="*/ 694132 h 2833294"/>
              <a:gd name="connsiteX283" fmla="*/ 307927 w 2836707"/>
              <a:gd name="connsiteY283" fmla="*/ 675208 h 2833294"/>
              <a:gd name="connsiteX284" fmla="*/ 319968 w 2836707"/>
              <a:gd name="connsiteY284" fmla="*/ 653705 h 2833294"/>
              <a:gd name="connsiteX285" fmla="*/ 330290 w 2836707"/>
              <a:gd name="connsiteY285" fmla="*/ 630482 h 2833294"/>
              <a:gd name="connsiteX286" fmla="*/ 338891 w 2836707"/>
              <a:gd name="connsiteY286" fmla="*/ 605537 h 2833294"/>
              <a:gd name="connsiteX287" fmla="*/ 346633 w 2836707"/>
              <a:gd name="connsiteY287" fmla="*/ 579732 h 2833294"/>
              <a:gd name="connsiteX288" fmla="*/ 353514 w 2836707"/>
              <a:gd name="connsiteY288" fmla="*/ 553929 h 2833294"/>
              <a:gd name="connsiteX289" fmla="*/ 360395 w 2836707"/>
              <a:gd name="connsiteY289" fmla="*/ 527264 h 2833294"/>
              <a:gd name="connsiteX290" fmla="*/ 368136 w 2836707"/>
              <a:gd name="connsiteY290" fmla="*/ 502321 h 2833294"/>
              <a:gd name="connsiteX291" fmla="*/ 376737 w 2836707"/>
              <a:gd name="connsiteY291" fmla="*/ 477376 h 2833294"/>
              <a:gd name="connsiteX292" fmla="*/ 387059 w 2836707"/>
              <a:gd name="connsiteY292" fmla="*/ 454153 h 2833294"/>
              <a:gd name="connsiteX293" fmla="*/ 399961 w 2836707"/>
              <a:gd name="connsiteY293" fmla="*/ 433510 h 2833294"/>
              <a:gd name="connsiteX294" fmla="*/ 415442 w 2836707"/>
              <a:gd name="connsiteY294" fmla="*/ 414587 h 2833294"/>
              <a:gd name="connsiteX295" fmla="*/ 434366 w 2836707"/>
              <a:gd name="connsiteY295" fmla="*/ 399104 h 2833294"/>
              <a:gd name="connsiteX296" fmla="*/ 455009 w 2836707"/>
              <a:gd name="connsiteY296" fmla="*/ 386202 h 2833294"/>
              <a:gd name="connsiteX297" fmla="*/ 478232 w 2836707"/>
              <a:gd name="connsiteY297" fmla="*/ 375880 h 2833294"/>
              <a:gd name="connsiteX298" fmla="*/ 503176 w 2836707"/>
              <a:gd name="connsiteY298" fmla="*/ 367279 h 2833294"/>
              <a:gd name="connsiteX299" fmla="*/ 528120 w 2836707"/>
              <a:gd name="connsiteY299" fmla="*/ 359538 h 2833294"/>
              <a:gd name="connsiteX300" fmla="*/ 554784 w 2836707"/>
              <a:gd name="connsiteY300" fmla="*/ 352656 h 2833294"/>
              <a:gd name="connsiteX301" fmla="*/ 580587 w 2836707"/>
              <a:gd name="connsiteY301" fmla="*/ 345775 h 2833294"/>
              <a:gd name="connsiteX302" fmla="*/ 606392 w 2836707"/>
              <a:gd name="connsiteY302" fmla="*/ 338034 h 2833294"/>
              <a:gd name="connsiteX303" fmla="*/ 631335 w 2836707"/>
              <a:gd name="connsiteY303" fmla="*/ 329433 h 2833294"/>
              <a:gd name="connsiteX304" fmla="*/ 654559 w 2836707"/>
              <a:gd name="connsiteY304" fmla="*/ 319111 h 2833294"/>
              <a:gd name="connsiteX305" fmla="*/ 676062 w 2836707"/>
              <a:gd name="connsiteY305" fmla="*/ 307070 h 2833294"/>
              <a:gd name="connsiteX306" fmla="*/ 694985 w 2836707"/>
              <a:gd name="connsiteY306" fmla="*/ 291587 h 2833294"/>
              <a:gd name="connsiteX307" fmla="*/ 714768 w 2836707"/>
              <a:gd name="connsiteY307" fmla="*/ 274384 h 2833294"/>
              <a:gd name="connsiteX308" fmla="*/ 731971 w 2836707"/>
              <a:gd name="connsiteY308" fmla="*/ 254601 h 2833294"/>
              <a:gd name="connsiteX309" fmla="*/ 748313 w 2836707"/>
              <a:gd name="connsiteY309" fmla="*/ 233957 h 2833294"/>
              <a:gd name="connsiteX310" fmla="*/ 764655 w 2836707"/>
              <a:gd name="connsiteY310" fmla="*/ 212454 h 2833294"/>
              <a:gd name="connsiteX311" fmla="*/ 780998 w 2836707"/>
              <a:gd name="connsiteY311" fmla="*/ 190950 h 2833294"/>
              <a:gd name="connsiteX312" fmla="*/ 797340 w 2836707"/>
              <a:gd name="connsiteY312" fmla="*/ 170307 h 2833294"/>
              <a:gd name="connsiteX313" fmla="*/ 815403 w 2836707"/>
              <a:gd name="connsiteY313" fmla="*/ 150524 h 2833294"/>
              <a:gd name="connsiteX314" fmla="*/ 833465 w 2836707"/>
              <a:gd name="connsiteY314" fmla="*/ 133322 h 2833294"/>
              <a:gd name="connsiteX315" fmla="*/ 854109 w 2836707"/>
              <a:gd name="connsiteY315" fmla="*/ 118699 h 2833294"/>
              <a:gd name="connsiteX316" fmla="*/ 875612 w 2836707"/>
              <a:gd name="connsiteY316" fmla="*/ 107517 h 2833294"/>
              <a:gd name="connsiteX317" fmla="*/ 901416 w 2836707"/>
              <a:gd name="connsiteY317" fmla="*/ 99776 h 2833294"/>
              <a:gd name="connsiteX318" fmla="*/ 928081 w 2836707"/>
              <a:gd name="connsiteY318" fmla="*/ 96335 h 2833294"/>
              <a:gd name="connsiteX319" fmla="*/ 955604 w 2836707"/>
              <a:gd name="connsiteY319" fmla="*/ 95475 h 2833294"/>
              <a:gd name="connsiteX320" fmla="*/ 984848 w 2836707"/>
              <a:gd name="connsiteY320" fmla="*/ 98056 h 2833294"/>
              <a:gd name="connsiteX321" fmla="*/ 1014093 w 2836707"/>
              <a:gd name="connsiteY321" fmla="*/ 101497 h 2833294"/>
              <a:gd name="connsiteX322" fmla="*/ 1043338 w 2836707"/>
              <a:gd name="connsiteY322" fmla="*/ 105797 h 2833294"/>
              <a:gd name="connsiteX323" fmla="*/ 1072582 w 2836707"/>
              <a:gd name="connsiteY323" fmla="*/ 109238 h 2833294"/>
              <a:gd name="connsiteX324" fmla="*/ 1101826 w 2836707"/>
              <a:gd name="connsiteY324" fmla="*/ 110958 h 2833294"/>
              <a:gd name="connsiteX325" fmla="*/ 1130211 w 2836707"/>
              <a:gd name="connsiteY325" fmla="*/ 110958 h 2833294"/>
              <a:gd name="connsiteX326" fmla="*/ 1156875 w 2836707"/>
              <a:gd name="connsiteY326" fmla="*/ 107517 h 2833294"/>
              <a:gd name="connsiteX327" fmla="*/ 1183539 w 2836707"/>
              <a:gd name="connsiteY327" fmla="*/ 100636 h 2833294"/>
              <a:gd name="connsiteX328" fmla="*/ 1209343 w 2836707"/>
              <a:gd name="connsiteY328" fmla="*/ 90315 h 2833294"/>
              <a:gd name="connsiteX329" fmla="*/ 1235146 w 2836707"/>
              <a:gd name="connsiteY329" fmla="*/ 76552 h 2833294"/>
              <a:gd name="connsiteX330" fmla="*/ 1260950 w 2836707"/>
              <a:gd name="connsiteY330" fmla="*/ 62790 h 2833294"/>
              <a:gd name="connsiteX331" fmla="*/ 1286754 w 2836707"/>
              <a:gd name="connsiteY331" fmla="*/ 47308 h 2833294"/>
              <a:gd name="connsiteX332" fmla="*/ 1311698 w 2836707"/>
              <a:gd name="connsiteY332" fmla="*/ 32685 h 2833294"/>
              <a:gd name="connsiteX333" fmla="*/ 1338362 w 2836707"/>
              <a:gd name="connsiteY333" fmla="*/ 19783 h 2833294"/>
              <a:gd name="connsiteX334" fmla="*/ 1364166 w 2836707"/>
              <a:gd name="connsiteY334" fmla="*/ 9461 h 2833294"/>
              <a:gd name="connsiteX335" fmla="*/ 1390830 w 2836707"/>
              <a:gd name="connsiteY335" fmla="*/ 2580 h 2833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2836707" h="2833294">
                <a:moveTo>
                  <a:pt x="1418354" y="0"/>
                </a:moveTo>
                <a:lnTo>
                  <a:pt x="1445877" y="2580"/>
                </a:lnTo>
                <a:lnTo>
                  <a:pt x="1472542" y="9461"/>
                </a:lnTo>
                <a:lnTo>
                  <a:pt x="1498346" y="19783"/>
                </a:lnTo>
                <a:lnTo>
                  <a:pt x="1525009" y="32685"/>
                </a:lnTo>
                <a:lnTo>
                  <a:pt x="1549954" y="47308"/>
                </a:lnTo>
                <a:lnTo>
                  <a:pt x="1575758" y="62790"/>
                </a:lnTo>
                <a:lnTo>
                  <a:pt x="1601561" y="76552"/>
                </a:lnTo>
                <a:lnTo>
                  <a:pt x="1627365" y="90315"/>
                </a:lnTo>
                <a:lnTo>
                  <a:pt x="1652309" y="100636"/>
                </a:lnTo>
                <a:lnTo>
                  <a:pt x="1679833" y="107517"/>
                </a:lnTo>
                <a:lnTo>
                  <a:pt x="1706497" y="110958"/>
                </a:lnTo>
                <a:lnTo>
                  <a:pt x="1734881" y="110958"/>
                </a:lnTo>
                <a:lnTo>
                  <a:pt x="1764126" y="109238"/>
                </a:lnTo>
                <a:lnTo>
                  <a:pt x="1793370" y="105797"/>
                </a:lnTo>
                <a:lnTo>
                  <a:pt x="1822615" y="101497"/>
                </a:lnTo>
                <a:lnTo>
                  <a:pt x="1851859" y="98056"/>
                </a:lnTo>
                <a:lnTo>
                  <a:pt x="1881104" y="95475"/>
                </a:lnTo>
                <a:lnTo>
                  <a:pt x="1908627" y="96335"/>
                </a:lnTo>
                <a:lnTo>
                  <a:pt x="1935291" y="99776"/>
                </a:lnTo>
                <a:lnTo>
                  <a:pt x="1961095" y="107517"/>
                </a:lnTo>
                <a:lnTo>
                  <a:pt x="1982599" y="118699"/>
                </a:lnTo>
                <a:lnTo>
                  <a:pt x="2003241" y="133322"/>
                </a:lnTo>
                <a:lnTo>
                  <a:pt x="2021304" y="150524"/>
                </a:lnTo>
                <a:lnTo>
                  <a:pt x="2039367" y="170307"/>
                </a:lnTo>
                <a:lnTo>
                  <a:pt x="2055710" y="190950"/>
                </a:lnTo>
                <a:lnTo>
                  <a:pt x="2072052" y="212454"/>
                </a:lnTo>
                <a:lnTo>
                  <a:pt x="2088394" y="233957"/>
                </a:lnTo>
                <a:lnTo>
                  <a:pt x="2104736" y="254601"/>
                </a:lnTo>
                <a:lnTo>
                  <a:pt x="2121940" y="274384"/>
                </a:lnTo>
                <a:lnTo>
                  <a:pt x="2141723" y="291587"/>
                </a:lnTo>
                <a:lnTo>
                  <a:pt x="2160646" y="307070"/>
                </a:lnTo>
                <a:lnTo>
                  <a:pt x="2182149" y="319111"/>
                </a:lnTo>
                <a:lnTo>
                  <a:pt x="2205372" y="329433"/>
                </a:lnTo>
                <a:lnTo>
                  <a:pt x="2230316" y="338034"/>
                </a:lnTo>
                <a:lnTo>
                  <a:pt x="2256119" y="345775"/>
                </a:lnTo>
                <a:lnTo>
                  <a:pt x="2281923" y="352656"/>
                </a:lnTo>
                <a:lnTo>
                  <a:pt x="2308587" y="359538"/>
                </a:lnTo>
                <a:lnTo>
                  <a:pt x="2333531" y="367279"/>
                </a:lnTo>
                <a:lnTo>
                  <a:pt x="2358474" y="375880"/>
                </a:lnTo>
                <a:lnTo>
                  <a:pt x="2381698" y="386202"/>
                </a:lnTo>
                <a:lnTo>
                  <a:pt x="2402342" y="399104"/>
                </a:lnTo>
                <a:lnTo>
                  <a:pt x="2421265" y="414587"/>
                </a:lnTo>
                <a:lnTo>
                  <a:pt x="2436746" y="433510"/>
                </a:lnTo>
                <a:lnTo>
                  <a:pt x="2449649" y="454153"/>
                </a:lnTo>
                <a:lnTo>
                  <a:pt x="2459970" y="477376"/>
                </a:lnTo>
                <a:lnTo>
                  <a:pt x="2468571" y="502321"/>
                </a:lnTo>
                <a:lnTo>
                  <a:pt x="2476312" y="527264"/>
                </a:lnTo>
                <a:lnTo>
                  <a:pt x="2483194" y="553929"/>
                </a:lnTo>
                <a:lnTo>
                  <a:pt x="2490075" y="579732"/>
                </a:lnTo>
                <a:lnTo>
                  <a:pt x="2497816" y="605537"/>
                </a:lnTo>
                <a:lnTo>
                  <a:pt x="2506417" y="630482"/>
                </a:lnTo>
                <a:lnTo>
                  <a:pt x="2516738" y="653705"/>
                </a:lnTo>
                <a:lnTo>
                  <a:pt x="2528781" y="675208"/>
                </a:lnTo>
                <a:lnTo>
                  <a:pt x="2544263" y="694132"/>
                </a:lnTo>
                <a:lnTo>
                  <a:pt x="2561465" y="713915"/>
                </a:lnTo>
                <a:lnTo>
                  <a:pt x="2581248" y="731117"/>
                </a:lnTo>
                <a:lnTo>
                  <a:pt x="2601892" y="747460"/>
                </a:lnTo>
                <a:lnTo>
                  <a:pt x="2624255" y="763802"/>
                </a:lnTo>
                <a:lnTo>
                  <a:pt x="2645758" y="780145"/>
                </a:lnTo>
                <a:lnTo>
                  <a:pt x="2666401" y="796488"/>
                </a:lnTo>
                <a:lnTo>
                  <a:pt x="2686183" y="814551"/>
                </a:lnTo>
                <a:lnTo>
                  <a:pt x="2703387" y="832614"/>
                </a:lnTo>
                <a:lnTo>
                  <a:pt x="2718009" y="853257"/>
                </a:lnTo>
                <a:lnTo>
                  <a:pt x="2729191" y="874760"/>
                </a:lnTo>
                <a:lnTo>
                  <a:pt x="2736932" y="900565"/>
                </a:lnTo>
                <a:lnTo>
                  <a:pt x="2740372" y="927229"/>
                </a:lnTo>
                <a:lnTo>
                  <a:pt x="2741233" y="954754"/>
                </a:lnTo>
                <a:lnTo>
                  <a:pt x="2738652" y="983998"/>
                </a:lnTo>
                <a:lnTo>
                  <a:pt x="2735211" y="1013242"/>
                </a:lnTo>
                <a:lnTo>
                  <a:pt x="2730911" y="1042487"/>
                </a:lnTo>
                <a:lnTo>
                  <a:pt x="2727470" y="1071732"/>
                </a:lnTo>
                <a:lnTo>
                  <a:pt x="2725751" y="1100977"/>
                </a:lnTo>
                <a:lnTo>
                  <a:pt x="2725751" y="1129361"/>
                </a:lnTo>
                <a:lnTo>
                  <a:pt x="2729191" y="1156025"/>
                </a:lnTo>
                <a:lnTo>
                  <a:pt x="2736071" y="1182689"/>
                </a:lnTo>
                <a:lnTo>
                  <a:pt x="2746393" y="1207634"/>
                </a:lnTo>
                <a:lnTo>
                  <a:pt x="2760156" y="1233438"/>
                </a:lnTo>
                <a:lnTo>
                  <a:pt x="2773917" y="1259242"/>
                </a:lnTo>
                <a:lnTo>
                  <a:pt x="2789400" y="1285046"/>
                </a:lnTo>
                <a:lnTo>
                  <a:pt x="2804021" y="1309991"/>
                </a:lnTo>
                <a:lnTo>
                  <a:pt x="2816924" y="1336654"/>
                </a:lnTo>
                <a:lnTo>
                  <a:pt x="2827245" y="1362459"/>
                </a:lnTo>
                <a:lnTo>
                  <a:pt x="2834126" y="1389123"/>
                </a:lnTo>
                <a:lnTo>
                  <a:pt x="2836707" y="1416647"/>
                </a:lnTo>
                <a:lnTo>
                  <a:pt x="2834126" y="1444171"/>
                </a:lnTo>
                <a:lnTo>
                  <a:pt x="2827245" y="1470836"/>
                </a:lnTo>
                <a:lnTo>
                  <a:pt x="2816924" y="1496640"/>
                </a:lnTo>
                <a:lnTo>
                  <a:pt x="2804021" y="1523304"/>
                </a:lnTo>
                <a:lnTo>
                  <a:pt x="2789400" y="1548248"/>
                </a:lnTo>
                <a:lnTo>
                  <a:pt x="2773917" y="1574053"/>
                </a:lnTo>
                <a:lnTo>
                  <a:pt x="2760156" y="1599857"/>
                </a:lnTo>
                <a:lnTo>
                  <a:pt x="2746393" y="1625660"/>
                </a:lnTo>
                <a:lnTo>
                  <a:pt x="2736071" y="1650605"/>
                </a:lnTo>
                <a:lnTo>
                  <a:pt x="2729191" y="1677269"/>
                </a:lnTo>
                <a:lnTo>
                  <a:pt x="2725751" y="1703933"/>
                </a:lnTo>
                <a:lnTo>
                  <a:pt x="2725751" y="1732318"/>
                </a:lnTo>
                <a:lnTo>
                  <a:pt x="2727470" y="1761563"/>
                </a:lnTo>
                <a:lnTo>
                  <a:pt x="2730911" y="1790807"/>
                </a:lnTo>
                <a:lnTo>
                  <a:pt x="2735211" y="1820052"/>
                </a:lnTo>
                <a:lnTo>
                  <a:pt x="2738652" y="1849297"/>
                </a:lnTo>
                <a:lnTo>
                  <a:pt x="2741233" y="1878541"/>
                </a:lnTo>
                <a:lnTo>
                  <a:pt x="2740372" y="1906066"/>
                </a:lnTo>
                <a:lnTo>
                  <a:pt x="2736932" y="1932731"/>
                </a:lnTo>
                <a:lnTo>
                  <a:pt x="2729191" y="1958534"/>
                </a:lnTo>
                <a:lnTo>
                  <a:pt x="2718009" y="1980037"/>
                </a:lnTo>
                <a:lnTo>
                  <a:pt x="2703387" y="2000681"/>
                </a:lnTo>
                <a:lnTo>
                  <a:pt x="2686183" y="2018744"/>
                </a:lnTo>
                <a:lnTo>
                  <a:pt x="2666401" y="2036806"/>
                </a:lnTo>
                <a:lnTo>
                  <a:pt x="2645758" y="2053150"/>
                </a:lnTo>
                <a:lnTo>
                  <a:pt x="2624255" y="2069492"/>
                </a:lnTo>
                <a:lnTo>
                  <a:pt x="2601892" y="2085835"/>
                </a:lnTo>
                <a:lnTo>
                  <a:pt x="2581248" y="2102177"/>
                </a:lnTo>
                <a:lnTo>
                  <a:pt x="2561465" y="2119379"/>
                </a:lnTo>
                <a:lnTo>
                  <a:pt x="2544263" y="2139163"/>
                </a:lnTo>
                <a:lnTo>
                  <a:pt x="2528781" y="2158086"/>
                </a:lnTo>
                <a:lnTo>
                  <a:pt x="2516738" y="2179589"/>
                </a:lnTo>
                <a:lnTo>
                  <a:pt x="2506417" y="2202813"/>
                </a:lnTo>
                <a:lnTo>
                  <a:pt x="2497816" y="2227757"/>
                </a:lnTo>
                <a:lnTo>
                  <a:pt x="2490075" y="2253562"/>
                </a:lnTo>
                <a:lnTo>
                  <a:pt x="2483194" y="2279366"/>
                </a:lnTo>
                <a:lnTo>
                  <a:pt x="2476312" y="2306030"/>
                </a:lnTo>
                <a:lnTo>
                  <a:pt x="2468571" y="2330974"/>
                </a:lnTo>
                <a:lnTo>
                  <a:pt x="2459970" y="2355917"/>
                </a:lnTo>
                <a:lnTo>
                  <a:pt x="2449649" y="2379141"/>
                </a:lnTo>
                <a:lnTo>
                  <a:pt x="2436746" y="2399785"/>
                </a:lnTo>
                <a:lnTo>
                  <a:pt x="2421265" y="2418708"/>
                </a:lnTo>
                <a:lnTo>
                  <a:pt x="2402342" y="2434190"/>
                </a:lnTo>
                <a:lnTo>
                  <a:pt x="2381698" y="2447092"/>
                </a:lnTo>
                <a:lnTo>
                  <a:pt x="2358474" y="2457414"/>
                </a:lnTo>
                <a:lnTo>
                  <a:pt x="2333531" y="2466015"/>
                </a:lnTo>
                <a:lnTo>
                  <a:pt x="2308587" y="2473756"/>
                </a:lnTo>
                <a:lnTo>
                  <a:pt x="2281923" y="2480638"/>
                </a:lnTo>
                <a:lnTo>
                  <a:pt x="2256119" y="2487519"/>
                </a:lnTo>
                <a:lnTo>
                  <a:pt x="2230316" y="2495260"/>
                </a:lnTo>
                <a:lnTo>
                  <a:pt x="2205372" y="2503862"/>
                </a:lnTo>
                <a:lnTo>
                  <a:pt x="2182149" y="2514184"/>
                </a:lnTo>
                <a:lnTo>
                  <a:pt x="2160646" y="2526225"/>
                </a:lnTo>
                <a:lnTo>
                  <a:pt x="2141723" y="2541707"/>
                </a:lnTo>
                <a:lnTo>
                  <a:pt x="2121940" y="2558911"/>
                </a:lnTo>
                <a:lnTo>
                  <a:pt x="2104736" y="2578694"/>
                </a:lnTo>
                <a:lnTo>
                  <a:pt x="2088394" y="2599337"/>
                </a:lnTo>
                <a:lnTo>
                  <a:pt x="2072052" y="2620840"/>
                </a:lnTo>
                <a:lnTo>
                  <a:pt x="2055710" y="2642344"/>
                </a:lnTo>
                <a:lnTo>
                  <a:pt x="2039367" y="2662987"/>
                </a:lnTo>
                <a:lnTo>
                  <a:pt x="2021304" y="2682770"/>
                </a:lnTo>
                <a:lnTo>
                  <a:pt x="2003241" y="2699973"/>
                </a:lnTo>
                <a:lnTo>
                  <a:pt x="1982599" y="2714595"/>
                </a:lnTo>
                <a:lnTo>
                  <a:pt x="1961095" y="2725777"/>
                </a:lnTo>
                <a:lnTo>
                  <a:pt x="1935291" y="2733518"/>
                </a:lnTo>
                <a:lnTo>
                  <a:pt x="1908627" y="2736959"/>
                </a:lnTo>
                <a:lnTo>
                  <a:pt x="1881104" y="2737819"/>
                </a:lnTo>
                <a:lnTo>
                  <a:pt x="1851859" y="2735238"/>
                </a:lnTo>
                <a:lnTo>
                  <a:pt x="1822615" y="2731799"/>
                </a:lnTo>
                <a:lnTo>
                  <a:pt x="1793370" y="2727497"/>
                </a:lnTo>
                <a:lnTo>
                  <a:pt x="1764126" y="2724057"/>
                </a:lnTo>
                <a:lnTo>
                  <a:pt x="1734881" y="2722336"/>
                </a:lnTo>
                <a:lnTo>
                  <a:pt x="1706497" y="2722336"/>
                </a:lnTo>
                <a:lnTo>
                  <a:pt x="1679833" y="2725777"/>
                </a:lnTo>
                <a:lnTo>
                  <a:pt x="1652309" y="2732658"/>
                </a:lnTo>
                <a:lnTo>
                  <a:pt x="1627365" y="2742980"/>
                </a:lnTo>
                <a:lnTo>
                  <a:pt x="1601561" y="2756742"/>
                </a:lnTo>
                <a:lnTo>
                  <a:pt x="1575758" y="2770505"/>
                </a:lnTo>
                <a:lnTo>
                  <a:pt x="1549954" y="2785987"/>
                </a:lnTo>
                <a:lnTo>
                  <a:pt x="1525009" y="2800609"/>
                </a:lnTo>
                <a:lnTo>
                  <a:pt x="1498346" y="2813511"/>
                </a:lnTo>
                <a:lnTo>
                  <a:pt x="1472542" y="2823833"/>
                </a:lnTo>
                <a:lnTo>
                  <a:pt x="1445877" y="2830714"/>
                </a:lnTo>
                <a:lnTo>
                  <a:pt x="1418354" y="2833294"/>
                </a:lnTo>
                <a:lnTo>
                  <a:pt x="1390830" y="2830714"/>
                </a:lnTo>
                <a:lnTo>
                  <a:pt x="1364166" y="2823833"/>
                </a:lnTo>
                <a:lnTo>
                  <a:pt x="1338362" y="2813511"/>
                </a:lnTo>
                <a:lnTo>
                  <a:pt x="1311698" y="2800609"/>
                </a:lnTo>
                <a:lnTo>
                  <a:pt x="1286754" y="2785987"/>
                </a:lnTo>
                <a:lnTo>
                  <a:pt x="1260950" y="2770505"/>
                </a:lnTo>
                <a:lnTo>
                  <a:pt x="1235146" y="2756742"/>
                </a:lnTo>
                <a:lnTo>
                  <a:pt x="1209343" y="2742980"/>
                </a:lnTo>
                <a:lnTo>
                  <a:pt x="1183539" y="2732658"/>
                </a:lnTo>
                <a:lnTo>
                  <a:pt x="1156875" y="2725777"/>
                </a:lnTo>
                <a:lnTo>
                  <a:pt x="1130211" y="2722336"/>
                </a:lnTo>
                <a:lnTo>
                  <a:pt x="1101826" y="2722336"/>
                </a:lnTo>
                <a:lnTo>
                  <a:pt x="1072582" y="2724057"/>
                </a:lnTo>
                <a:lnTo>
                  <a:pt x="1043338" y="2727497"/>
                </a:lnTo>
                <a:lnTo>
                  <a:pt x="1014093" y="2731799"/>
                </a:lnTo>
                <a:lnTo>
                  <a:pt x="984848" y="2735238"/>
                </a:lnTo>
                <a:lnTo>
                  <a:pt x="955604" y="2737819"/>
                </a:lnTo>
                <a:lnTo>
                  <a:pt x="928081" y="2736959"/>
                </a:lnTo>
                <a:lnTo>
                  <a:pt x="901416" y="2733518"/>
                </a:lnTo>
                <a:lnTo>
                  <a:pt x="875612" y="2725777"/>
                </a:lnTo>
                <a:lnTo>
                  <a:pt x="854109" y="2714595"/>
                </a:lnTo>
                <a:lnTo>
                  <a:pt x="833465" y="2699973"/>
                </a:lnTo>
                <a:lnTo>
                  <a:pt x="815403" y="2682770"/>
                </a:lnTo>
                <a:lnTo>
                  <a:pt x="797340" y="2662987"/>
                </a:lnTo>
                <a:lnTo>
                  <a:pt x="780998" y="2642344"/>
                </a:lnTo>
                <a:lnTo>
                  <a:pt x="764655" y="2620840"/>
                </a:lnTo>
                <a:lnTo>
                  <a:pt x="748313" y="2599337"/>
                </a:lnTo>
                <a:lnTo>
                  <a:pt x="731971" y="2578694"/>
                </a:lnTo>
                <a:lnTo>
                  <a:pt x="714768" y="2558911"/>
                </a:lnTo>
                <a:lnTo>
                  <a:pt x="694985" y="2541707"/>
                </a:lnTo>
                <a:lnTo>
                  <a:pt x="676062" y="2526225"/>
                </a:lnTo>
                <a:lnTo>
                  <a:pt x="654559" y="2514184"/>
                </a:lnTo>
                <a:lnTo>
                  <a:pt x="631335" y="2503862"/>
                </a:lnTo>
                <a:lnTo>
                  <a:pt x="606392" y="2495260"/>
                </a:lnTo>
                <a:lnTo>
                  <a:pt x="580587" y="2487519"/>
                </a:lnTo>
                <a:lnTo>
                  <a:pt x="554784" y="2480638"/>
                </a:lnTo>
                <a:lnTo>
                  <a:pt x="528120" y="2473756"/>
                </a:lnTo>
                <a:lnTo>
                  <a:pt x="503176" y="2466015"/>
                </a:lnTo>
                <a:lnTo>
                  <a:pt x="478232" y="2457414"/>
                </a:lnTo>
                <a:lnTo>
                  <a:pt x="455009" y="2447092"/>
                </a:lnTo>
                <a:lnTo>
                  <a:pt x="434366" y="2434190"/>
                </a:lnTo>
                <a:lnTo>
                  <a:pt x="415442" y="2418708"/>
                </a:lnTo>
                <a:lnTo>
                  <a:pt x="399961" y="2399785"/>
                </a:lnTo>
                <a:lnTo>
                  <a:pt x="387059" y="2379141"/>
                </a:lnTo>
                <a:lnTo>
                  <a:pt x="376737" y="2355917"/>
                </a:lnTo>
                <a:lnTo>
                  <a:pt x="368136" y="2330974"/>
                </a:lnTo>
                <a:lnTo>
                  <a:pt x="360395" y="2306030"/>
                </a:lnTo>
                <a:lnTo>
                  <a:pt x="353514" y="2279366"/>
                </a:lnTo>
                <a:lnTo>
                  <a:pt x="346633" y="2253562"/>
                </a:lnTo>
                <a:lnTo>
                  <a:pt x="338891" y="2227757"/>
                </a:lnTo>
                <a:lnTo>
                  <a:pt x="330290" y="2202813"/>
                </a:lnTo>
                <a:lnTo>
                  <a:pt x="319968" y="2179589"/>
                </a:lnTo>
                <a:lnTo>
                  <a:pt x="307927" y="2158086"/>
                </a:lnTo>
                <a:lnTo>
                  <a:pt x="292445" y="2139163"/>
                </a:lnTo>
                <a:lnTo>
                  <a:pt x="275242" y="2119379"/>
                </a:lnTo>
                <a:lnTo>
                  <a:pt x="255459" y="2102177"/>
                </a:lnTo>
                <a:lnTo>
                  <a:pt x="233955" y="2085835"/>
                </a:lnTo>
                <a:lnTo>
                  <a:pt x="212452" y="2069492"/>
                </a:lnTo>
                <a:lnTo>
                  <a:pt x="190950" y="2053150"/>
                </a:lnTo>
                <a:lnTo>
                  <a:pt x="170306" y="2036806"/>
                </a:lnTo>
                <a:lnTo>
                  <a:pt x="150523" y="2018744"/>
                </a:lnTo>
                <a:lnTo>
                  <a:pt x="133321" y="2000681"/>
                </a:lnTo>
                <a:lnTo>
                  <a:pt x="118699" y="1980037"/>
                </a:lnTo>
                <a:lnTo>
                  <a:pt x="107517" y="1958534"/>
                </a:lnTo>
                <a:lnTo>
                  <a:pt x="99776" y="1932731"/>
                </a:lnTo>
                <a:lnTo>
                  <a:pt x="96335" y="1906066"/>
                </a:lnTo>
                <a:lnTo>
                  <a:pt x="95474" y="1878541"/>
                </a:lnTo>
                <a:lnTo>
                  <a:pt x="98055" y="1849297"/>
                </a:lnTo>
                <a:lnTo>
                  <a:pt x="101496" y="1820052"/>
                </a:lnTo>
                <a:lnTo>
                  <a:pt x="105796" y="1790807"/>
                </a:lnTo>
                <a:lnTo>
                  <a:pt x="109237" y="1761563"/>
                </a:lnTo>
                <a:lnTo>
                  <a:pt x="110958" y="1732318"/>
                </a:lnTo>
                <a:lnTo>
                  <a:pt x="110958" y="1703933"/>
                </a:lnTo>
                <a:lnTo>
                  <a:pt x="107517" y="1677269"/>
                </a:lnTo>
                <a:lnTo>
                  <a:pt x="100636" y="1650605"/>
                </a:lnTo>
                <a:lnTo>
                  <a:pt x="90314" y="1625660"/>
                </a:lnTo>
                <a:lnTo>
                  <a:pt x="77412" y="1599857"/>
                </a:lnTo>
                <a:lnTo>
                  <a:pt x="62790" y="1574053"/>
                </a:lnTo>
                <a:lnTo>
                  <a:pt x="47308" y="1548248"/>
                </a:lnTo>
                <a:lnTo>
                  <a:pt x="32686" y="1523304"/>
                </a:lnTo>
                <a:lnTo>
                  <a:pt x="19783" y="1496640"/>
                </a:lnTo>
                <a:lnTo>
                  <a:pt x="9462" y="1470836"/>
                </a:lnTo>
                <a:lnTo>
                  <a:pt x="2581" y="1444171"/>
                </a:lnTo>
                <a:lnTo>
                  <a:pt x="0" y="1416647"/>
                </a:lnTo>
                <a:lnTo>
                  <a:pt x="2581" y="1389123"/>
                </a:lnTo>
                <a:lnTo>
                  <a:pt x="9462" y="1362459"/>
                </a:lnTo>
                <a:lnTo>
                  <a:pt x="19783" y="1336654"/>
                </a:lnTo>
                <a:lnTo>
                  <a:pt x="32686" y="1309991"/>
                </a:lnTo>
                <a:lnTo>
                  <a:pt x="47308" y="1285046"/>
                </a:lnTo>
                <a:lnTo>
                  <a:pt x="62790" y="1259242"/>
                </a:lnTo>
                <a:lnTo>
                  <a:pt x="77412" y="1233438"/>
                </a:lnTo>
                <a:lnTo>
                  <a:pt x="90314" y="1207634"/>
                </a:lnTo>
                <a:lnTo>
                  <a:pt x="100636" y="1182689"/>
                </a:lnTo>
                <a:lnTo>
                  <a:pt x="107517" y="1156025"/>
                </a:lnTo>
                <a:lnTo>
                  <a:pt x="110958" y="1129361"/>
                </a:lnTo>
                <a:lnTo>
                  <a:pt x="110958" y="1100977"/>
                </a:lnTo>
                <a:lnTo>
                  <a:pt x="109237" y="1071732"/>
                </a:lnTo>
                <a:lnTo>
                  <a:pt x="105796" y="1042487"/>
                </a:lnTo>
                <a:lnTo>
                  <a:pt x="101496" y="1013242"/>
                </a:lnTo>
                <a:lnTo>
                  <a:pt x="98055" y="983998"/>
                </a:lnTo>
                <a:lnTo>
                  <a:pt x="95474" y="954754"/>
                </a:lnTo>
                <a:lnTo>
                  <a:pt x="96335" y="927229"/>
                </a:lnTo>
                <a:lnTo>
                  <a:pt x="99776" y="900565"/>
                </a:lnTo>
                <a:lnTo>
                  <a:pt x="107517" y="874760"/>
                </a:lnTo>
                <a:lnTo>
                  <a:pt x="118699" y="853257"/>
                </a:lnTo>
                <a:lnTo>
                  <a:pt x="133321" y="832614"/>
                </a:lnTo>
                <a:lnTo>
                  <a:pt x="150523" y="814551"/>
                </a:lnTo>
                <a:lnTo>
                  <a:pt x="170306" y="796488"/>
                </a:lnTo>
                <a:lnTo>
                  <a:pt x="190950" y="780145"/>
                </a:lnTo>
                <a:lnTo>
                  <a:pt x="212452" y="763802"/>
                </a:lnTo>
                <a:lnTo>
                  <a:pt x="233955" y="747460"/>
                </a:lnTo>
                <a:lnTo>
                  <a:pt x="255459" y="731117"/>
                </a:lnTo>
                <a:lnTo>
                  <a:pt x="275242" y="713915"/>
                </a:lnTo>
                <a:lnTo>
                  <a:pt x="292445" y="694132"/>
                </a:lnTo>
                <a:lnTo>
                  <a:pt x="307927" y="675208"/>
                </a:lnTo>
                <a:lnTo>
                  <a:pt x="319968" y="653705"/>
                </a:lnTo>
                <a:lnTo>
                  <a:pt x="330290" y="630482"/>
                </a:lnTo>
                <a:lnTo>
                  <a:pt x="338891" y="605537"/>
                </a:lnTo>
                <a:lnTo>
                  <a:pt x="346633" y="579732"/>
                </a:lnTo>
                <a:lnTo>
                  <a:pt x="353514" y="553929"/>
                </a:lnTo>
                <a:lnTo>
                  <a:pt x="360395" y="527264"/>
                </a:lnTo>
                <a:lnTo>
                  <a:pt x="368136" y="502321"/>
                </a:lnTo>
                <a:lnTo>
                  <a:pt x="376737" y="477376"/>
                </a:lnTo>
                <a:lnTo>
                  <a:pt x="387059" y="454153"/>
                </a:lnTo>
                <a:lnTo>
                  <a:pt x="399961" y="433510"/>
                </a:lnTo>
                <a:lnTo>
                  <a:pt x="415442" y="414587"/>
                </a:lnTo>
                <a:lnTo>
                  <a:pt x="434366" y="399104"/>
                </a:lnTo>
                <a:lnTo>
                  <a:pt x="455009" y="386202"/>
                </a:lnTo>
                <a:lnTo>
                  <a:pt x="478232" y="375880"/>
                </a:lnTo>
                <a:lnTo>
                  <a:pt x="503176" y="367279"/>
                </a:lnTo>
                <a:lnTo>
                  <a:pt x="528120" y="359538"/>
                </a:lnTo>
                <a:lnTo>
                  <a:pt x="554784" y="352656"/>
                </a:lnTo>
                <a:lnTo>
                  <a:pt x="580587" y="345775"/>
                </a:lnTo>
                <a:lnTo>
                  <a:pt x="606392" y="338034"/>
                </a:lnTo>
                <a:lnTo>
                  <a:pt x="631335" y="329433"/>
                </a:lnTo>
                <a:lnTo>
                  <a:pt x="654559" y="319111"/>
                </a:lnTo>
                <a:lnTo>
                  <a:pt x="676062" y="307070"/>
                </a:lnTo>
                <a:lnTo>
                  <a:pt x="694985" y="291587"/>
                </a:lnTo>
                <a:lnTo>
                  <a:pt x="714768" y="274384"/>
                </a:lnTo>
                <a:lnTo>
                  <a:pt x="731971" y="254601"/>
                </a:lnTo>
                <a:lnTo>
                  <a:pt x="748313" y="233957"/>
                </a:lnTo>
                <a:lnTo>
                  <a:pt x="764655" y="212454"/>
                </a:lnTo>
                <a:lnTo>
                  <a:pt x="780998" y="190950"/>
                </a:lnTo>
                <a:lnTo>
                  <a:pt x="797340" y="170307"/>
                </a:lnTo>
                <a:lnTo>
                  <a:pt x="815403" y="150524"/>
                </a:lnTo>
                <a:lnTo>
                  <a:pt x="833465" y="133322"/>
                </a:lnTo>
                <a:lnTo>
                  <a:pt x="854109" y="118699"/>
                </a:lnTo>
                <a:lnTo>
                  <a:pt x="875612" y="107517"/>
                </a:lnTo>
                <a:lnTo>
                  <a:pt x="901416" y="99776"/>
                </a:lnTo>
                <a:lnTo>
                  <a:pt x="928081" y="96335"/>
                </a:lnTo>
                <a:lnTo>
                  <a:pt x="955604" y="95475"/>
                </a:lnTo>
                <a:lnTo>
                  <a:pt x="984848" y="98056"/>
                </a:lnTo>
                <a:lnTo>
                  <a:pt x="1014093" y="101497"/>
                </a:lnTo>
                <a:lnTo>
                  <a:pt x="1043338" y="105797"/>
                </a:lnTo>
                <a:lnTo>
                  <a:pt x="1072582" y="109238"/>
                </a:lnTo>
                <a:lnTo>
                  <a:pt x="1101826" y="110958"/>
                </a:lnTo>
                <a:lnTo>
                  <a:pt x="1130211" y="110958"/>
                </a:lnTo>
                <a:lnTo>
                  <a:pt x="1156875" y="107517"/>
                </a:lnTo>
                <a:lnTo>
                  <a:pt x="1183539" y="100636"/>
                </a:lnTo>
                <a:lnTo>
                  <a:pt x="1209343" y="90315"/>
                </a:lnTo>
                <a:lnTo>
                  <a:pt x="1235146" y="76552"/>
                </a:lnTo>
                <a:lnTo>
                  <a:pt x="1260950" y="62790"/>
                </a:lnTo>
                <a:lnTo>
                  <a:pt x="1286754" y="47308"/>
                </a:lnTo>
                <a:lnTo>
                  <a:pt x="1311698" y="32685"/>
                </a:lnTo>
                <a:lnTo>
                  <a:pt x="1338362" y="19783"/>
                </a:lnTo>
                <a:lnTo>
                  <a:pt x="1364166" y="9461"/>
                </a:lnTo>
                <a:lnTo>
                  <a:pt x="1390830" y="25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0" name="Picture 8" descr="5 consejos para que mejores tus descensos en MTB">
            <a:extLst>
              <a:ext uri="{FF2B5EF4-FFF2-40B4-BE49-F238E27FC236}">
                <a16:creationId xmlns:a16="http://schemas.microsoft.com/office/drawing/2014/main" id="{259EE9EE-1117-435D-8CC8-A5E923D1A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6406" y="3289300"/>
            <a:ext cx="1524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2CD9FC7B-396F-44B5-BF35-8E5C14B86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6992" y="0"/>
            <a:ext cx="4255008" cy="3750846"/>
          </a:xfrm>
          <a:custGeom>
            <a:avLst/>
            <a:gdLst>
              <a:gd name="connsiteX0" fmla="*/ 439240 w 4255008"/>
              <a:gd name="connsiteY0" fmla="*/ 0 h 3750846"/>
              <a:gd name="connsiteX1" fmla="*/ 4255008 w 4255008"/>
              <a:gd name="connsiteY1" fmla="*/ 0 h 3750846"/>
              <a:gd name="connsiteX2" fmla="*/ 4255008 w 4255008"/>
              <a:gd name="connsiteY2" fmla="*/ 3063810 h 3750846"/>
              <a:gd name="connsiteX3" fmla="*/ 4223768 w 4255008"/>
              <a:gd name="connsiteY3" fmla="*/ 3077695 h 3750846"/>
              <a:gd name="connsiteX4" fmla="*/ 4179098 w 4255008"/>
              <a:gd name="connsiteY4" fmla="*/ 3093099 h 3750846"/>
              <a:gd name="connsiteX5" fmla="*/ 4134427 w 4255008"/>
              <a:gd name="connsiteY5" fmla="*/ 3106962 h 3750846"/>
              <a:gd name="connsiteX6" fmla="*/ 4086674 w 4255008"/>
              <a:gd name="connsiteY6" fmla="*/ 3119286 h 3750846"/>
              <a:gd name="connsiteX7" fmla="*/ 4040462 w 4255008"/>
              <a:gd name="connsiteY7" fmla="*/ 3131609 h 3750846"/>
              <a:gd name="connsiteX8" fmla="*/ 3994250 w 4255008"/>
              <a:gd name="connsiteY8" fmla="*/ 3145473 h 3750846"/>
              <a:gd name="connsiteX9" fmla="*/ 3949580 w 4255008"/>
              <a:gd name="connsiteY9" fmla="*/ 3160876 h 3750846"/>
              <a:gd name="connsiteX10" fmla="*/ 3907988 w 4255008"/>
              <a:gd name="connsiteY10" fmla="*/ 3179362 h 3750846"/>
              <a:gd name="connsiteX11" fmla="*/ 3869480 w 4255008"/>
              <a:gd name="connsiteY11" fmla="*/ 3200926 h 3750846"/>
              <a:gd name="connsiteX12" fmla="*/ 3835590 w 4255008"/>
              <a:gd name="connsiteY12" fmla="*/ 3228653 h 3750846"/>
              <a:gd name="connsiteX13" fmla="*/ 3800161 w 4255008"/>
              <a:gd name="connsiteY13" fmla="*/ 3259462 h 3750846"/>
              <a:gd name="connsiteX14" fmla="*/ 3769352 w 4255008"/>
              <a:gd name="connsiteY14" fmla="*/ 3294890 h 3750846"/>
              <a:gd name="connsiteX15" fmla="*/ 3740085 w 4255008"/>
              <a:gd name="connsiteY15" fmla="*/ 3331860 h 3750846"/>
              <a:gd name="connsiteX16" fmla="*/ 3710817 w 4255008"/>
              <a:gd name="connsiteY16" fmla="*/ 3370369 h 3750846"/>
              <a:gd name="connsiteX17" fmla="*/ 3681550 w 4255008"/>
              <a:gd name="connsiteY17" fmla="*/ 3408879 h 3750846"/>
              <a:gd name="connsiteX18" fmla="*/ 3652283 w 4255008"/>
              <a:gd name="connsiteY18" fmla="*/ 3445849 h 3750846"/>
              <a:gd name="connsiteX19" fmla="*/ 3619934 w 4255008"/>
              <a:gd name="connsiteY19" fmla="*/ 3481278 h 3750846"/>
              <a:gd name="connsiteX20" fmla="*/ 3587585 w 4255008"/>
              <a:gd name="connsiteY20" fmla="*/ 3512085 h 3750846"/>
              <a:gd name="connsiteX21" fmla="*/ 3550617 w 4255008"/>
              <a:gd name="connsiteY21" fmla="*/ 3538272 h 3750846"/>
              <a:gd name="connsiteX22" fmla="*/ 3512107 w 4255008"/>
              <a:gd name="connsiteY22" fmla="*/ 3558298 h 3750846"/>
              <a:gd name="connsiteX23" fmla="*/ 3465894 w 4255008"/>
              <a:gd name="connsiteY23" fmla="*/ 3572162 h 3750846"/>
              <a:gd name="connsiteX24" fmla="*/ 3418141 w 4255008"/>
              <a:gd name="connsiteY24" fmla="*/ 3578323 h 3750846"/>
              <a:gd name="connsiteX25" fmla="*/ 3368850 w 4255008"/>
              <a:gd name="connsiteY25" fmla="*/ 3579863 h 3750846"/>
              <a:gd name="connsiteX26" fmla="*/ 3316475 w 4255008"/>
              <a:gd name="connsiteY26" fmla="*/ 3575242 h 3750846"/>
              <a:gd name="connsiteX27" fmla="*/ 3264102 w 4255008"/>
              <a:gd name="connsiteY27" fmla="*/ 3569081 h 3750846"/>
              <a:gd name="connsiteX28" fmla="*/ 3211728 w 4255008"/>
              <a:gd name="connsiteY28" fmla="*/ 3561378 h 3750846"/>
              <a:gd name="connsiteX29" fmla="*/ 3159355 w 4255008"/>
              <a:gd name="connsiteY29" fmla="*/ 3555218 h 3750846"/>
              <a:gd name="connsiteX30" fmla="*/ 3106981 w 4255008"/>
              <a:gd name="connsiteY30" fmla="*/ 3552136 h 3750846"/>
              <a:gd name="connsiteX31" fmla="*/ 3056148 w 4255008"/>
              <a:gd name="connsiteY31" fmla="*/ 3552136 h 3750846"/>
              <a:gd name="connsiteX32" fmla="*/ 3008397 w 4255008"/>
              <a:gd name="connsiteY32" fmla="*/ 3558298 h 3750846"/>
              <a:gd name="connsiteX33" fmla="*/ 2959104 w 4255008"/>
              <a:gd name="connsiteY33" fmla="*/ 3570622 h 3750846"/>
              <a:gd name="connsiteX34" fmla="*/ 2914432 w 4255008"/>
              <a:gd name="connsiteY34" fmla="*/ 3589105 h 3750846"/>
              <a:gd name="connsiteX35" fmla="*/ 2868220 w 4255008"/>
              <a:gd name="connsiteY35" fmla="*/ 3613752 h 3750846"/>
              <a:gd name="connsiteX36" fmla="*/ 2822009 w 4255008"/>
              <a:gd name="connsiteY36" fmla="*/ 3638399 h 3750846"/>
              <a:gd name="connsiteX37" fmla="*/ 2775796 w 4255008"/>
              <a:gd name="connsiteY37" fmla="*/ 3666125 h 3750846"/>
              <a:gd name="connsiteX38" fmla="*/ 2731124 w 4255008"/>
              <a:gd name="connsiteY38" fmla="*/ 3692312 h 3750846"/>
              <a:gd name="connsiteX39" fmla="*/ 2683373 w 4255008"/>
              <a:gd name="connsiteY39" fmla="*/ 3715417 h 3750846"/>
              <a:gd name="connsiteX40" fmla="*/ 2637160 w 4255008"/>
              <a:gd name="connsiteY40" fmla="*/ 3733903 h 3750846"/>
              <a:gd name="connsiteX41" fmla="*/ 2589408 w 4255008"/>
              <a:gd name="connsiteY41" fmla="*/ 3746226 h 3750846"/>
              <a:gd name="connsiteX42" fmla="*/ 2540116 w 4255008"/>
              <a:gd name="connsiteY42" fmla="*/ 3750846 h 3750846"/>
              <a:gd name="connsiteX43" fmla="*/ 2490824 w 4255008"/>
              <a:gd name="connsiteY43" fmla="*/ 3746226 h 3750846"/>
              <a:gd name="connsiteX44" fmla="*/ 2443071 w 4255008"/>
              <a:gd name="connsiteY44" fmla="*/ 3733903 h 3750846"/>
              <a:gd name="connsiteX45" fmla="*/ 2396860 w 4255008"/>
              <a:gd name="connsiteY45" fmla="*/ 3715417 h 3750846"/>
              <a:gd name="connsiteX46" fmla="*/ 2349108 w 4255008"/>
              <a:gd name="connsiteY46" fmla="*/ 3692312 h 3750846"/>
              <a:gd name="connsiteX47" fmla="*/ 2304434 w 4255008"/>
              <a:gd name="connsiteY47" fmla="*/ 3666125 h 3750846"/>
              <a:gd name="connsiteX48" fmla="*/ 2258223 w 4255008"/>
              <a:gd name="connsiteY48" fmla="*/ 3638399 h 3750846"/>
              <a:gd name="connsiteX49" fmla="*/ 2212010 w 4255008"/>
              <a:gd name="connsiteY49" fmla="*/ 3613752 h 3750846"/>
              <a:gd name="connsiteX50" fmla="*/ 2165800 w 4255008"/>
              <a:gd name="connsiteY50" fmla="*/ 3589105 h 3750846"/>
              <a:gd name="connsiteX51" fmla="*/ 2119589 w 4255008"/>
              <a:gd name="connsiteY51" fmla="*/ 3570622 h 3750846"/>
              <a:gd name="connsiteX52" fmla="*/ 2071836 w 4255008"/>
              <a:gd name="connsiteY52" fmla="*/ 3558298 h 3750846"/>
              <a:gd name="connsiteX53" fmla="*/ 2024083 w 4255008"/>
              <a:gd name="connsiteY53" fmla="*/ 3552136 h 3750846"/>
              <a:gd name="connsiteX54" fmla="*/ 1973249 w 4255008"/>
              <a:gd name="connsiteY54" fmla="*/ 3552136 h 3750846"/>
              <a:gd name="connsiteX55" fmla="*/ 1920876 w 4255008"/>
              <a:gd name="connsiteY55" fmla="*/ 3555218 h 3750846"/>
              <a:gd name="connsiteX56" fmla="*/ 1868503 w 4255008"/>
              <a:gd name="connsiteY56" fmla="*/ 3561378 h 3750846"/>
              <a:gd name="connsiteX57" fmla="*/ 1816128 w 4255008"/>
              <a:gd name="connsiteY57" fmla="*/ 3569081 h 3750846"/>
              <a:gd name="connsiteX58" fmla="*/ 1763754 w 4255008"/>
              <a:gd name="connsiteY58" fmla="*/ 3575242 h 3750846"/>
              <a:gd name="connsiteX59" fmla="*/ 1711381 w 4255008"/>
              <a:gd name="connsiteY59" fmla="*/ 3579863 h 3750846"/>
              <a:gd name="connsiteX60" fmla="*/ 1662090 w 4255008"/>
              <a:gd name="connsiteY60" fmla="*/ 3578323 h 3750846"/>
              <a:gd name="connsiteX61" fmla="*/ 1614338 w 4255008"/>
              <a:gd name="connsiteY61" fmla="*/ 3572162 h 3750846"/>
              <a:gd name="connsiteX62" fmla="*/ 1568125 w 4255008"/>
              <a:gd name="connsiteY62" fmla="*/ 3558298 h 3750846"/>
              <a:gd name="connsiteX63" fmla="*/ 1529616 w 4255008"/>
              <a:gd name="connsiteY63" fmla="*/ 3538272 h 3750846"/>
              <a:gd name="connsiteX64" fmla="*/ 1492645 w 4255008"/>
              <a:gd name="connsiteY64" fmla="*/ 3512085 h 3750846"/>
              <a:gd name="connsiteX65" fmla="*/ 1460298 w 4255008"/>
              <a:gd name="connsiteY65" fmla="*/ 3481278 h 3750846"/>
              <a:gd name="connsiteX66" fmla="*/ 1427948 w 4255008"/>
              <a:gd name="connsiteY66" fmla="*/ 3445849 h 3750846"/>
              <a:gd name="connsiteX67" fmla="*/ 1398681 w 4255008"/>
              <a:gd name="connsiteY67" fmla="*/ 3408879 h 3750846"/>
              <a:gd name="connsiteX68" fmla="*/ 1369414 w 4255008"/>
              <a:gd name="connsiteY68" fmla="*/ 3370369 h 3750846"/>
              <a:gd name="connsiteX69" fmla="*/ 1340147 w 4255008"/>
              <a:gd name="connsiteY69" fmla="*/ 3331860 h 3750846"/>
              <a:gd name="connsiteX70" fmla="*/ 1310879 w 4255008"/>
              <a:gd name="connsiteY70" fmla="*/ 3294890 h 3750846"/>
              <a:gd name="connsiteX71" fmla="*/ 1280071 w 4255008"/>
              <a:gd name="connsiteY71" fmla="*/ 3259462 h 3750846"/>
              <a:gd name="connsiteX72" fmla="*/ 1244641 w 4255008"/>
              <a:gd name="connsiteY72" fmla="*/ 3228653 h 3750846"/>
              <a:gd name="connsiteX73" fmla="*/ 1210752 w 4255008"/>
              <a:gd name="connsiteY73" fmla="*/ 3200926 h 3750846"/>
              <a:gd name="connsiteX74" fmla="*/ 1172242 w 4255008"/>
              <a:gd name="connsiteY74" fmla="*/ 3179362 h 3750846"/>
              <a:gd name="connsiteX75" fmla="*/ 1130652 w 4255008"/>
              <a:gd name="connsiteY75" fmla="*/ 3160876 h 3750846"/>
              <a:gd name="connsiteX76" fmla="*/ 1085981 w 4255008"/>
              <a:gd name="connsiteY76" fmla="*/ 3145473 h 3750846"/>
              <a:gd name="connsiteX77" fmla="*/ 1039768 w 4255008"/>
              <a:gd name="connsiteY77" fmla="*/ 3131609 h 3750846"/>
              <a:gd name="connsiteX78" fmla="*/ 993558 w 4255008"/>
              <a:gd name="connsiteY78" fmla="*/ 3119286 h 3750846"/>
              <a:gd name="connsiteX79" fmla="*/ 945805 w 4255008"/>
              <a:gd name="connsiteY79" fmla="*/ 3106962 h 3750846"/>
              <a:gd name="connsiteX80" fmla="*/ 901134 w 4255008"/>
              <a:gd name="connsiteY80" fmla="*/ 3093099 h 3750846"/>
              <a:gd name="connsiteX81" fmla="*/ 856461 w 4255008"/>
              <a:gd name="connsiteY81" fmla="*/ 3077695 h 3750846"/>
              <a:gd name="connsiteX82" fmla="*/ 814872 w 4255008"/>
              <a:gd name="connsiteY82" fmla="*/ 3059209 h 3750846"/>
              <a:gd name="connsiteX83" fmla="*/ 777901 w 4255008"/>
              <a:gd name="connsiteY83" fmla="*/ 3036103 h 3750846"/>
              <a:gd name="connsiteX84" fmla="*/ 744012 w 4255008"/>
              <a:gd name="connsiteY84" fmla="*/ 3008376 h 3750846"/>
              <a:gd name="connsiteX85" fmla="*/ 716286 w 4255008"/>
              <a:gd name="connsiteY85" fmla="*/ 2974489 h 3750846"/>
              <a:gd name="connsiteX86" fmla="*/ 693181 w 4255008"/>
              <a:gd name="connsiteY86" fmla="*/ 2937519 h 3750846"/>
              <a:gd name="connsiteX87" fmla="*/ 674695 w 4255008"/>
              <a:gd name="connsiteY87" fmla="*/ 2895927 h 3750846"/>
              <a:gd name="connsiteX88" fmla="*/ 659292 w 4255008"/>
              <a:gd name="connsiteY88" fmla="*/ 2851257 h 3750846"/>
              <a:gd name="connsiteX89" fmla="*/ 645428 w 4255008"/>
              <a:gd name="connsiteY89" fmla="*/ 2806586 h 3750846"/>
              <a:gd name="connsiteX90" fmla="*/ 633104 w 4255008"/>
              <a:gd name="connsiteY90" fmla="*/ 2758833 h 3750846"/>
              <a:gd name="connsiteX91" fmla="*/ 620780 w 4255008"/>
              <a:gd name="connsiteY91" fmla="*/ 2712622 h 3750846"/>
              <a:gd name="connsiteX92" fmla="*/ 606917 w 4255008"/>
              <a:gd name="connsiteY92" fmla="*/ 2666410 h 3750846"/>
              <a:gd name="connsiteX93" fmla="*/ 591513 w 4255008"/>
              <a:gd name="connsiteY93" fmla="*/ 2621737 h 3750846"/>
              <a:gd name="connsiteX94" fmla="*/ 573028 w 4255008"/>
              <a:gd name="connsiteY94" fmla="*/ 2580146 h 3750846"/>
              <a:gd name="connsiteX95" fmla="*/ 551462 w 4255008"/>
              <a:gd name="connsiteY95" fmla="*/ 2541637 h 3750846"/>
              <a:gd name="connsiteX96" fmla="*/ 523737 w 4255008"/>
              <a:gd name="connsiteY96" fmla="*/ 2507748 h 3750846"/>
              <a:gd name="connsiteX97" fmla="*/ 492928 w 4255008"/>
              <a:gd name="connsiteY97" fmla="*/ 2472319 h 3750846"/>
              <a:gd name="connsiteX98" fmla="*/ 457499 w 4255008"/>
              <a:gd name="connsiteY98" fmla="*/ 2441511 h 3750846"/>
              <a:gd name="connsiteX99" fmla="*/ 418988 w 4255008"/>
              <a:gd name="connsiteY99" fmla="*/ 2412245 h 3750846"/>
              <a:gd name="connsiteX100" fmla="*/ 380479 w 4255008"/>
              <a:gd name="connsiteY100" fmla="*/ 2382977 h 3750846"/>
              <a:gd name="connsiteX101" fmla="*/ 341969 w 4255008"/>
              <a:gd name="connsiteY101" fmla="*/ 2353710 h 3750846"/>
              <a:gd name="connsiteX102" fmla="*/ 304999 w 4255008"/>
              <a:gd name="connsiteY102" fmla="*/ 2324441 h 3750846"/>
              <a:gd name="connsiteX103" fmla="*/ 269570 w 4255008"/>
              <a:gd name="connsiteY103" fmla="*/ 2292094 h 3750846"/>
              <a:gd name="connsiteX104" fmla="*/ 238762 w 4255008"/>
              <a:gd name="connsiteY104" fmla="*/ 2259746 h 3750846"/>
              <a:gd name="connsiteX105" fmla="*/ 212576 w 4255008"/>
              <a:gd name="connsiteY105" fmla="*/ 2222776 h 3750846"/>
              <a:gd name="connsiteX106" fmla="*/ 192552 w 4255008"/>
              <a:gd name="connsiteY106" fmla="*/ 2184267 h 3750846"/>
              <a:gd name="connsiteX107" fmla="*/ 178688 w 4255008"/>
              <a:gd name="connsiteY107" fmla="*/ 2138056 h 3750846"/>
              <a:gd name="connsiteX108" fmla="*/ 172526 w 4255008"/>
              <a:gd name="connsiteY108" fmla="*/ 2090303 h 3750846"/>
              <a:gd name="connsiteX109" fmla="*/ 170984 w 4255008"/>
              <a:gd name="connsiteY109" fmla="*/ 2041008 h 3750846"/>
              <a:gd name="connsiteX110" fmla="*/ 175606 w 4255008"/>
              <a:gd name="connsiteY110" fmla="*/ 1988636 h 3750846"/>
              <a:gd name="connsiteX111" fmla="*/ 181768 w 4255008"/>
              <a:gd name="connsiteY111" fmla="*/ 1936263 h 3750846"/>
              <a:gd name="connsiteX112" fmla="*/ 189469 w 4255008"/>
              <a:gd name="connsiteY112" fmla="*/ 1883889 h 3750846"/>
              <a:gd name="connsiteX113" fmla="*/ 195632 w 4255008"/>
              <a:gd name="connsiteY113" fmla="*/ 1831516 h 3750846"/>
              <a:gd name="connsiteX114" fmla="*/ 198713 w 4255008"/>
              <a:gd name="connsiteY114" fmla="*/ 1779143 h 3750846"/>
              <a:gd name="connsiteX115" fmla="*/ 198713 w 4255008"/>
              <a:gd name="connsiteY115" fmla="*/ 1728309 h 3750846"/>
              <a:gd name="connsiteX116" fmla="*/ 192552 w 4255008"/>
              <a:gd name="connsiteY116" fmla="*/ 1680558 h 3750846"/>
              <a:gd name="connsiteX117" fmla="*/ 180228 w 4255008"/>
              <a:gd name="connsiteY117" fmla="*/ 1632805 h 3750846"/>
              <a:gd name="connsiteX118" fmla="*/ 161743 w 4255008"/>
              <a:gd name="connsiteY118" fmla="*/ 1588133 h 3750846"/>
              <a:gd name="connsiteX119" fmla="*/ 138637 w 4255008"/>
              <a:gd name="connsiteY119" fmla="*/ 1541921 h 3750846"/>
              <a:gd name="connsiteX120" fmla="*/ 112449 w 4255008"/>
              <a:gd name="connsiteY120" fmla="*/ 1495711 h 3750846"/>
              <a:gd name="connsiteX121" fmla="*/ 84724 w 4255008"/>
              <a:gd name="connsiteY121" fmla="*/ 1449498 h 3750846"/>
              <a:gd name="connsiteX122" fmla="*/ 58536 w 4255008"/>
              <a:gd name="connsiteY122" fmla="*/ 1404826 h 3750846"/>
              <a:gd name="connsiteX123" fmla="*/ 35429 w 4255008"/>
              <a:gd name="connsiteY123" fmla="*/ 1357075 h 3750846"/>
              <a:gd name="connsiteX124" fmla="*/ 16946 w 4255008"/>
              <a:gd name="connsiteY124" fmla="*/ 1310862 h 3750846"/>
              <a:gd name="connsiteX125" fmla="*/ 4623 w 4255008"/>
              <a:gd name="connsiteY125" fmla="*/ 1263110 h 3750846"/>
              <a:gd name="connsiteX126" fmla="*/ 0 w 4255008"/>
              <a:gd name="connsiteY126" fmla="*/ 1213817 h 3750846"/>
              <a:gd name="connsiteX127" fmla="*/ 4623 w 4255008"/>
              <a:gd name="connsiteY127" fmla="*/ 1164526 h 3750846"/>
              <a:gd name="connsiteX128" fmla="*/ 16946 w 4255008"/>
              <a:gd name="connsiteY128" fmla="*/ 1116774 h 3750846"/>
              <a:gd name="connsiteX129" fmla="*/ 35429 w 4255008"/>
              <a:gd name="connsiteY129" fmla="*/ 1070561 h 3750846"/>
              <a:gd name="connsiteX130" fmla="*/ 58536 w 4255008"/>
              <a:gd name="connsiteY130" fmla="*/ 1022810 h 3750846"/>
              <a:gd name="connsiteX131" fmla="*/ 84724 w 4255008"/>
              <a:gd name="connsiteY131" fmla="*/ 978137 h 3750846"/>
              <a:gd name="connsiteX132" fmla="*/ 112449 w 4255008"/>
              <a:gd name="connsiteY132" fmla="*/ 931927 h 3750846"/>
              <a:gd name="connsiteX133" fmla="*/ 138637 w 4255008"/>
              <a:gd name="connsiteY133" fmla="*/ 885714 h 3750846"/>
              <a:gd name="connsiteX134" fmla="*/ 161743 w 4255008"/>
              <a:gd name="connsiteY134" fmla="*/ 839503 h 3750846"/>
              <a:gd name="connsiteX135" fmla="*/ 180228 w 4255008"/>
              <a:gd name="connsiteY135" fmla="*/ 794830 h 3750846"/>
              <a:gd name="connsiteX136" fmla="*/ 192552 w 4255008"/>
              <a:gd name="connsiteY136" fmla="*/ 747078 h 3750846"/>
              <a:gd name="connsiteX137" fmla="*/ 198713 w 4255008"/>
              <a:gd name="connsiteY137" fmla="*/ 699327 h 3750846"/>
              <a:gd name="connsiteX138" fmla="*/ 198713 w 4255008"/>
              <a:gd name="connsiteY138" fmla="*/ 648494 h 3750846"/>
              <a:gd name="connsiteX139" fmla="*/ 195632 w 4255008"/>
              <a:gd name="connsiteY139" fmla="*/ 596120 h 3750846"/>
              <a:gd name="connsiteX140" fmla="*/ 189469 w 4255008"/>
              <a:gd name="connsiteY140" fmla="*/ 543747 h 3750846"/>
              <a:gd name="connsiteX141" fmla="*/ 181768 w 4255008"/>
              <a:gd name="connsiteY141" fmla="*/ 491372 h 3750846"/>
              <a:gd name="connsiteX142" fmla="*/ 175606 w 4255008"/>
              <a:gd name="connsiteY142" fmla="*/ 438999 h 3750846"/>
              <a:gd name="connsiteX143" fmla="*/ 170984 w 4255008"/>
              <a:gd name="connsiteY143" fmla="*/ 386627 h 3750846"/>
              <a:gd name="connsiteX144" fmla="*/ 172526 w 4255008"/>
              <a:gd name="connsiteY144" fmla="*/ 337334 h 3750846"/>
              <a:gd name="connsiteX145" fmla="*/ 178688 w 4255008"/>
              <a:gd name="connsiteY145" fmla="*/ 289582 h 3750846"/>
              <a:gd name="connsiteX146" fmla="*/ 192552 w 4255008"/>
              <a:gd name="connsiteY146" fmla="*/ 243369 h 3750846"/>
              <a:gd name="connsiteX147" fmla="*/ 212576 w 4255008"/>
              <a:gd name="connsiteY147" fmla="*/ 204861 h 3750846"/>
              <a:gd name="connsiteX148" fmla="*/ 238762 w 4255008"/>
              <a:gd name="connsiteY148" fmla="*/ 167891 h 3750846"/>
              <a:gd name="connsiteX149" fmla="*/ 269570 w 4255008"/>
              <a:gd name="connsiteY149" fmla="*/ 135542 h 3750846"/>
              <a:gd name="connsiteX150" fmla="*/ 304999 w 4255008"/>
              <a:gd name="connsiteY150" fmla="*/ 103195 h 3750846"/>
              <a:gd name="connsiteX151" fmla="*/ 341969 w 4255008"/>
              <a:gd name="connsiteY151" fmla="*/ 73925 h 3750846"/>
              <a:gd name="connsiteX152" fmla="*/ 380479 w 4255008"/>
              <a:gd name="connsiteY152" fmla="*/ 44658 h 3750846"/>
              <a:gd name="connsiteX153" fmla="*/ 418988 w 4255008"/>
              <a:gd name="connsiteY153" fmla="*/ 15391 h 375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4255008" h="3750846">
                <a:moveTo>
                  <a:pt x="439240" y="0"/>
                </a:moveTo>
                <a:lnTo>
                  <a:pt x="4255008" y="0"/>
                </a:lnTo>
                <a:lnTo>
                  <a:pt x="4255008" y="3063810"/>
                </a:lnTo>
                <a:lnTo>
                  <a:pt x="4223768" y="3077695"/>
                </a:lnTo>
                <a:lnTo>
                  <a:pt x="4179098" y="3093099"/>
                </a:lnTo>
                <a:lnTo>
                  <a:pt x="4134427" y="3106962"/>
                </a:lnTo>
                <a:lnTo>
                  <a:pt x="4086674" y="3119286"/>
                </a:lnTo>
                <a:lnTo>
                  <a:pt x="4040462" y="3131609"/>
                </a:lnTo>
                <a:lnTo>
                  <a:pt x="3994250" y="3145473"/>
                </a:lnTo>
                <a:lnTo>
                  <a:pt x="3949580" y="3160876"/>
                </a:lnTo>
                <a:lnTo>
                  <a:pt x="3907988" y="3179362"/>
                </a:lnTo>
                <a:lnTo>
                  <a:pt x="3869480" y="3200926"/>
                </a:lnTo>
                <a:lnTo>
                  <a:pt x="3835590" y="3228653"/>
                </a:lnTo>
                <a:lnTo>
                  <a:pt x="3800161" y="3259462"/>
                </a:lnTo>
                <a:lnTo>
                  <a:pt x="3769352" y="3294890"/>
                </a:lnTo>
                <a:lnTo>
                  <a:pt x="3740085" y="3331860"/>
                </a:lnTo>
                <a:lnTo>
                  <a:pt x="3710817" y="3370369"/>
                </a:lnTo>
                <a:lnTo>
                  <a:pt x="3681550" y="3408879"/>
                </a:lnTo>
                <a:lnTo>
                  <a:pt x="3652283" y="3445849"/>
                </a:lnTo>
                <a:lnTo>
                  <a:pt x="3619934" y="3481278"/>
                </a:lnTo>
                <a:lnTo>
                  <a:pt x="3587585" y="3512085"/>
                </a:lnTo>
                <a:lnTo>
                  <a:pt x="3550617" y="3538272"/>
                </a:lnTo>
                <a:lnTo>
                  <a:pt x="3512107" y="3558298"/>
                </a:lnTo>
                <a:lnTo>
                  <a:pt x="3465894" y="3572162"/>
                </a:lnTo>
                <a:lnTo>
                  <a:pt x="3418141" y="3578323"/>
                </a:lnTo>
                <a:lnTo>
                  <a:pt x="3368850" y="3579863"/>
                </a:lnTo>
                <a:lnTo>
                  <a:pt x="3316475" y="3575242"/>
                </a:lnTo>
                <a:lnTo>
                  <a:pt x="3264102" y="3569081"/>
                </a:lnTo>
                <a:lnTo>
                  <a:pt x="3211728" y="3561378"/>
                </a:lnTo>
                <a:lnTo>
                  <a:pt x="3159355" y="3555218"/>
                </a:lnTo>
                <a:lnTo>
                  <a:pt x="3106981" y="3552136"/>
                </a:lnTo>
                <a:lnTo>
                  <a:pt x="3056148" y="3552136"/>
                </a:lnTo>
                <a:lnTo>
                  <a:pt x="3008397" y="3558298"/>
                </a:lnTo>
                <a:lnTo>
                  <a:pt x="2959104" y="3570622"/>
                </a:lnTo>
                <a:lnTo>
                  <a:pt x="2914432" y="3589105"/>
                </a:lnTo>
                <a:lnTo>
                  <a:pt x="2868220" y="3613752"/>
                </a:lnTo>
                <a:lnTo>
                  <a:pt x="2822009" y="3638399"/>
                </a:lnTo>
                <a:lnTo>
                  <a:pt x="2775796" y="3666125"/>
                </a:lnTo>
                <a:lnTo>
                  <a:pt x="2731124" y="3692312"/>
                </a:lnTo>
                <a:lnTo>
                  <a:pt x="2683373" y="3715417"/>
                </a:lnTo>
                <a:lnTo>
                  <a:pt x="2637160" y="3733903"/>
                </a:lnTo>
                <a:lnTo>
                  <a:pt x="2589408" y="3746226"/>
                </a:lnTo>
                <a:lnTo>
                  <a:pt x="2540116" y="3750846"/>
                </a:lnTo>
                <a:lnTo>
                  <a:pt x="2490824" y="3746226"/>
                </a:lnTo>
                <a:lnTo>
                  <a:pt x="2443071" y="3733903"/>
                </a:lnTo>
                <a:lnTo>
                  <a:pt x="2396860" y="3715417"/>
                </a:lnTo>
                <a:lnTo>
                  <a:pt x="2349108" y="3692312"/>
                </a:lnTo>
                <a:lnTo>
                  <a:pt x="2304434" y="3666125"/>
                </a:lnTo>
                <a:lnTo>
                  <a:pt x="2258223" y="3638399"/>
                </a:lnTo>
                <a:lnTo>
                  <a:pt x="2212010" y="3613752"/>
                </a:lnTo>
                <a:lnTo>
                  <a:pt x="2165800" y="3589105"/>
                </a:lnTo>
                <a:lnTo>
                  <a:pt x="2119589" y="3570622"/>
                </a:lnTo>
                <a:lnTo>
                  <a:pt x="2071836" y="3558298"/>
                </a:lnTo>
                <a:lnTo>
                  <a:pt x="2024083" y="3552136"/>
                </a:lnTo>
                <a:lnTo>
                  <a:pt x="1973249" y="3552136"/>
                </a:lnTo>
                <a:lnTo>
                  <a:pt x="1920876" y="3555218"/>
                </a:lnTo>
                <a:lnTo>
                  <a:pt x="1868503" y="3561378"/>
                </a:lnTo>
                <a:lnTo>
                  <a:pt x="1816128" y="3569081"/>
                </a:lnTo>
                <a:lnTo>
                  <a:pt x="1763754" y="3575242"/>
                </a:lnTo>
                <a:lnTo>
                  <a:pt x="1711381" y="3579863"/>
                </a:lnTo>
                <a:lnTo>
                  <a:pt x="1662090" y="3578323"/>
                </a:lnTo>
                <a:lnTo>
                  <a:pt x="1614338" y="3572162"/>
                </a:lnTo>
                <a:lnTo>
                  <a:pt x="1568125" y="3558298"/>
                </a:lnTo>
                <a:lnTo>
                  <a:pt x="1529616" y="3538272"/>
                </a:lnTo>
                <a:lnTo>
                  <a:pt x="1492645" y="3512085"/>
                </a:lnTo>
                <a:lnTo>
                  <a:pt x="1460298" y="3481278"/>
                </a:lnTo>
                <a:lnTo>
                  <a:pt x="1427948" y="3445849"/>
                </a:lnTo>
                <a:lnTo>
                  <a:pt x="1398681" y="3408879"/>
                </a:lnTo>
                <a:lnTo>
                  <a:pt x="1369414" y="3370369"/>
                </a:lnTo>
                <a:lnTo>
                  <a:pt x="1340147" y="3331860"/>
                </a:lnTo>
                <a:lnTo>
                  <a:pt x="1310879" y="3294890"/>
                </a:lnTo>
                <a:lnTo>
                  <a:pt x="1280071" y="3259462"/>
                </a:lnTo>
                <a:lnTo>
                  <a:pt x="1244641" y="3228653"/>
                </a:lnTo>
                <a:lnTo>
                  <a:pt x="1210752" y="3200926"/>
                </a:lnTo>
                <a:lnTo>
                  <a:pt x="1172242" y="3179362"/>
                </a:lnTo>
                <a:lnTo>
                  <a:pt x="1130652" y="3160876"/>
                </a:lnTo>
                <a:lnTo>
                  <a:pt x="1085981" y="3145473"/>
                </a:lnTo>
                <a:lnTo>
                  <a:pt x="1039768" y="3131609"/>
                </a:lnTo>
                <a:lnTo>
                  <a:pt x="993558" y="3119286"/>
                </a:lnTo>
                <a:lnTo>
                  <a:pt x="945805" y="3106962"/>
                </a:lnTo>
                <a:lnTo>
                  <a:pt x="901134" y="3093099"/>
                </a:lnTo>
                <a:lnTo>
                  <a:pt x="856461" y="3077695"/>
                </a:lnTo>
                <a:lnTo>
                  <a:pt x="814872" y="3059209"/>
                </a:lnTo>
                <a:lnTo>
                  <a:pt x="777901" y="3036103"/>
                </a:lnTo>
                <a:lnTo>
                  <a:pt x="744012" y="3008376"/>
                </a:lnTo>
                <a:lnTo>
                  <a:pt x="716286" y="2974489"/>
                </a:lnTo>
                <a:lnTo>
                  <a:pt x="693181" y="2937519"/>
                </a:lnTo>
                <a:lnTo>
                  <a:pt x="674695" y="2895927"/>
                </a:lnTo>
                <a:lnTo>
                  <a:pt x="659292" y="2851257"/>
                </a:lnTo>
                <a:lnTo>
                  <a:pt x="645428" y="2806586"/>
                </a:lnTo>
                <a:lnTo>
                  <a:pt x="633104" y="2758833"/>
                </a:lnTo>
                <a:lnTo>
                  <a:pt x="620780" y="2712622"/>
                </a:lnTo>
                <a:lnTo>
                  <a:pt x="606917" y="2666410"/>
                </a:lnTo>
                <a:lnTo>
                  <a:pt x="591513" y="2621737"/>
                </a:lnTo>
                <a:lnTo>
                  <a:pt x="573028" y="2580146"/>
                </a:lnTo>
                <a:lnTo>
                  <a:pt x="551462" y="2541637"/>
                </a:lnTo>
                <a:lnTo>
                  <a:pt x="523737" y="2507748"/>
                </a:lnTo>
                <a:lnTo>
                  <a:pt x="492928" y="2472319"/>
                </a:lnTo>
                <a:lnTo>
                  <a:pt x="457499" y="2441511"/>
                </a:lnTo>
                <a:lnTo>
                  <a:pt x="418988" y="2412245"/>
                </a:lnTo>
                <a:lnTo>
                  <a:pt x="380479" y="2382977"/>
                </a:lnTo>
                <a:lnTo>
                  <a:pt x="341969" y="2353710"/>
                </a:lnTo>
                <a:lnTo>
                  <a:pt x="304999" y="2324441"/>
                </a:lnTo>
                <a:lnTo>
                  <a:pt x="269570" y="2292094"/>
                </a:lnTo>
                <a:lnTo>
                  <a:pt x="238762" y="2259746"/>
                </a:lnTo>
                <a:lnTo>
                  <a:pt x="212576" y="2222776"/>
                </a:lnTo>
                <a:lnTo>
                  <a:pt x="192552" y="2184267"/>
                </a:lnTo>
                <a:lnTo>
                  <a:pt x="178688" y="2138056"/>
                </a:lnTo>
                <a:lnTo>
                  <a:pt x="172526" y="2090303"/>
                </a:lnTo>
                <a:lnTo>
                  <a:pt x="170984" y="2041008"/>
                </a:lnTo>
                <a:lnTo>
                  <a:pt x="175606" y="1988636"/>
                </a:lnTo>
                <a:lnTo>
                  <a:pt x="181768" y="1936263"/>
                </a:lnTo>
                <a:lnTo>
                  <a:pt x="189469" y="1883889"/>
                </a:lnTo>
                <a:lnTo>
                  <a:pt x="195632" y="1831516"/>
                </a:lnTo>
                <a:lnTo>
                  <a:pt x="198713" y="1779143"/>
                </a:lnTo>
                <a:lnTo>
                  <a:pt x="198713" y="1728309"/>
                </a:lnTo>
                <a:lnTo>
                  <a:pt x="192552" y="1680558"/>
                </a:lnTo>
                <a:lnTo>
                  <a:pt x="180228" y="1632805"/>
                </a:lnTo>
                <a:lnTo>
                  <a:pt x="161743" y="1588133"/>
                </a:lnTo>
                <a:lnTo>
                  <a:pt x="138637" y="1541921"/>
                </a:lnTo>
                <a:lnTo>
                  <a:pt x="112449" y="1495711"/>
                </a:lnTo>
                <a:lnTo>
                  <a:pt x="84724" y="1449498"/>
                </a:lnTo>
                <a:lnTo>
                  <a:pt x="58536" y="1404826"/>
                </a:lnTo>
                <a:lnTo>
                  <a:pt x="35429" y="1357075"/>
                </a:lnTo>
                <a:lnTo>
                  <a:pt x="16946" y="1310862"/>
                </a:lnTo>
                <a:lnTo>
                  <a:pt x="4623" y="1263110"/>
                </a:lnTo>
                <a:lnTo>
                  <a:pt x="0" y="1213817"/>
                </a:lnTo>
                <a:lnTo>
                  <a:pt x="4623" y="1164526"/>
                </a:lnTo>
                <a:lnTo>
                  <a:pt x="16946" y="1116774"/>
                </a:lnTo>
                <a:lnTo>
                  <a:pt x="35429" y="1070561"/>
                </a:lnTo>
                <a:lnTo>
                  <a:pt x="58536" y="1022810"/>
                </a:lnTo>
                <a:lnTo>
                  <a:pt x="84724" y="978137"/>
                </a:lnTo>
                <a:lnTo>
                  <a:pt x="112449" y="931927"/>
                </a:lnTo>
                <a:lnTo>
                  <a:pt x="138637" y="885714"/>
                </a:lnTo>
                <a:lnTo>
                  <a:pt x="161743" y="839503"/>
                </a:lnTo>
                <a:lnTo>
                  <a:pt x="180228" y="794830"/>
                </a:lnTo>
                <a:lnTo>
                  <a:pt x="192552" y="747078"/>
                </a:lnTo>
                <a:lnTo>
                  <a:pt x="198713" y="699327"/>
                </a:lnTo>
                <a:lnTo>
                  <a:pt x="198713" y="648494"/>
                </a:lnTo>
                <a:lnTo>
                  <a:pt x="195632" y="596120"/>
                </a:lnTo>
                <a:lnTo>
                  <a:pt x="189469" y="543747"/>
                </a:lnTo>
                <a:lnTo>
                  <a:pt x="181768" y="491372"/>
                </a:lnTo>
                <a:lnTo>
                  <a:pt x="175606" y="438999"/>
                </a:lnTo>
                <a:lnTo>
                  <a:pt x="170984" y="386627"/>
                </a:lnTo>
                <a:lnTo>
                  <a:pt x="172526" y="337334"/>
                </a:lnTo>
                <a:lnTo>
                  <a:pt x="178688" y="289582"/>
                </a:lnTo>
                <a:lnTo>
                  <a:pt x="192552" y="243369"/>
                </a:lnTo>
                <a:lnTo>
                  <a:pt x="212576" y="204861"/>
                </a:lnTo>
                <a:lnTo>
                  <a:pt x="238762" y="167891"/>
                </a:lnTo>
                <a:lnTo>
                  <a:pt x="269570" y="135542"/>
                </a:lnTo>
                <a:lnTo>
                  <a:pt x="304999" y="103195"/>
                </a:lnTo>
                <a:lnTo>
                  <a:pt x="341969" y="73925"/>
                </a:lnTo>
                <a:lnTo>
                  <a:pt x="380479" y="44658"/>
                </a:lnTo>
                <a:lnTo>
                  <a:pt x="418988" y="1539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5FAA0D41-326B-4806-BC2B-BA2783E5B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5618" y="0"/>
            <a:ext cx="4166383" cy="3662328"/>
          </a:xfrm>
          <a:custGeom>
            <a:avLst/>
            <a:gdLst>
              <a:gd name="connsiteX0" fmla="*/ 474841 w 4166383"/>
              <a:gd name="connsiteY0" fmla="*/ 0 h 3662328"/>
              <a:gd name="connsiteX1" fmla="*/ 4166383 w 4166383"/>
              <a:gd name="connsiteY1" fmla="*/ 0 h 3662328"/>
              <a:gd name="connsiteX2" fmla="*/ 4166383 w 4166383"/>
              <a:gd name="connsiteY2" fmla="*/ 2960939 h 3662328"/>
              <a:gd name="connsiteX3" fmla="*/ 4152224 w 4166383"/>
              <a:gd name="connsiteY3" fmla="*/ 2972523 h 3662328"/>
              <a:gd name="connsiteX4" fmla="*/ 4116543 w 4166383"/>
              <a:gd name="connsiteY4" fmla="*/ 2994823 h 3662328"/>
              <a:gd name="connsiteX5" fmla="*/ 4076403 w 4166383"/>
              <a:gd name="connsiteY5" fmla="*/ 3012663 h 3662328"/>
              <a:gd name="connsiteX6" fmla="*/ 4033291 w 4166383"/>
              <a:gd name="connsiteY6" fmla="*/ 3027530 h 3662328"/>
              <a:gd name="connsiteX7" fmla="*/ 3990179 w 4166383"/>
              <a:gd name="connsiteY7" fmla="*/ 3040909 h 3662328"/>
              <a:gd name="connsiteX8" fmla="*/ 3944092 w 4166383"/>
              <a:gd name="connsiteY8" fmla="*/ 3052803 h 3662328"/>
              <a:gd name="connsiteX9" fmla="*/ 3899491 w 4166383"/>
              <a:gd name="connsiteY9" fmla="*/ 3064697 h 3662328"/>
              <a:gd name="connsiteX10" fmla="*/ 3854893 w 4166383"/>
              <a:gd name="connsiteY10" fmla="*/ 3078077 h 3662328"/>
              <a:gd name="connsiteX11" fmla="*/ 3811781 w 4166383"/>
              <a:gd name="connsiteY11" fmla="*/ 3092943 h 3662328"/>
              <a:gd name="connsiteX12" fmla="*/ 3771641 w 4166383"/>
              <a:gd name="connsiteY12" fmla="*/ 3110783 h 3662328"/>
              <a:gd name="connsiteX13" fmla="*/ 3734475 w 4166383"/>
              <a:gd name="connsiteY13" fmla="*/ 3131595 h 3662328"/>
              <a:gd name="connsiteX14" fmla="*/ 3701768 w 4166383"/>
              <a:gd name="connsiteY14" fmla="*/ 3158355 h 3662328"/>
              <a:gd name="connsiteX15" fmla="*/ 3667575 w 4166383"/>
              <a:gd name="connsiteY15" fmla="*/ 3188088 h 3662328"/>
              <a:gd name="connsiteX16" fmla="*/ 3637841 w 4166383"/>
              <a:gd name="connsiteY16" fmla="*/ 3222281 h 3662328"/>
              <a:gd name="connsiteX17" fmla="*/ 3609595 w 4166383"/>
              <a:gd name="connsiteY17" fmla="*/ 3257961 h 3662328"/>
              <a:gd name="connsiteX18" fmla="*/ 3581349 w 4166383"/>
              <a:gd name="connsiteY18" fmla="*/ 3295126 h 3662328"/>
              <a:gd name="connsiteX19" fmla="*/ 3553102 w 4166383"/>
              <a:gd name="connsiteY19" fmla="*/ 3332293 h 3662328"/>
              <a:gd name="connsiteX20" fmla="*/ 3524856 w 4166383"/>
              <a:gd name="connsiteY20" fmla="*/ 3367972 h 3662328"/>
              <a:gd name="connsiteX21" fmla="*/ 3493636 w 4166383"/>
              <a:gd name="connsiteY21" fmla="*/ 3402165 h 3662328"/>
              <a:gd name="connsiteX22" fmla="*/ 3462416 w 4166383"/>
              <a:gd name="connsiteY22" fmla="*/ 3431897 h 3662328"/>
              <a:gd name="connsiteX23" fmla="*/ 3426738 w 4166383"/>
              <a:gd name="connsiteY23" fmla="*/ 3457171 h 3662328"/>
              <a:gd name="connsiteX24" fmla="*/ 3389571 w 4166383"/>
              <a:gd name="connsiteY24" fmla="*/ 3476498 h 3662328"/>
              <a:gd name="connsiteX25" fmla="*/ 3344970 w 4166383"/>
              <a:gd name="connsiteY25" fmla="*/ 3489878 h 3662328"/>
              <a:gd name="connsiteX26" fmla="*/ 3298883 w 4166383"/>
              <a:gd name="connsiteY26" fmla="*/ 3495825 h 3662328"/>
              <a:gd name="connsiteX27" fmla="*/ 3251312 w 4166383"/>
              <a:gd name="connsiteY27" fmla="*/ 3497311 h 3662328"/>
              <a:gd name="connsiteX28" fmla="*/ 3200765 w 4166383"/>
              <a:gd name="connsiteY28" fmla="*/ 3492850 h 3662328"/>
              <a:gd name="connsiteX29" fmla="*/ 3150219 w 4166383"/>
              <a:gd name="connsiteY29" fmla="*/ 3486905 h 3662328"/>
              <a:gd name="connsiteX30" fmla="*/ 3099672 w 4166383"/>
              <a:gd name="connsiteY30" fmla="*/ 3479470 h 3662328"/>
              <a:gd name="connsiteX31" fmla="*/ 3049127 w 4166383"/>
              <a:gd name="connsiteY31" fmla="*/ 3473525 h 3662328"/>
              <a:gd name="connsiteX32" fmla="*/ 2998579 w 4166383"/>
              <a:gd name="connsiteY32" fmla="*/ 3470551 h 3662328"/>
              <a:gd name="connsiteX33" fmla="*/ 2949520 w 4166383"/>
              <a:gd name="connsiteY33" fmla="*/ 3470551 h 3662328"/>
              <a:gd name="connsiteX34" fmla="*/ 2903435 w 4166383"/>
              <a:gd name="connsiteY34" fmla="*/ 3476498 h 3662328"/>
              <a:gd name="connsiteX35" fmla="*/ 2855862 w 4166383"/>
              <a:gd name="connsiteY35" fmla="*/ 3488392 h 3662328"/>
              <a:gd name="connsiteX36" fmla="*/ 2812749 w 4166383"/>
              <a:gd name="connsiteY36" fmla="*/ 3506230 h 3662328"/>
              <a:gd name="connsiteX37" fmla="*/ 2768149 w 4166383"/>
              <a:gd name="connsiteY37" fmla="*/ 3530017 h 3662328"/>
              <a:gd name="connsiteX38" fmla="*/ 2723551 w 4166383"/>
              <a:gd name="connsiteY38" fmla="*/ 3553804 h 3662328"/>
              <a:gd name="connsiteX39" fmla="*/ 2678950 w 4166383"/>
              <a:gd name="connsiteY39" fmla="*/ 3580563 h 3662328"/>
              <a:gd name="connsiteX40" fmla="*/ 2635836 w 4166383"/>
              <a:gd name="connsiteY40" fmla="*/ 3605836 h 3662328"/>
              <a:gd name="connsiteX41" fmla="*/ 2589751 w 4166383"/>
              <a:gd name="connsiteY41" fmla="*/ 3628136 h 3662328"/>
              <a:gd name="connsiteX42" fmla="*/ 2545151 w 4166383"/>
              <a:gd name="connsiteY42" fmla="*/ 3645976 h 3662328"/>
              <a:gd name="connsiteX43" fmla="*/ 2499064 w 4166383"/>
              <a:gd name="connsiteY43" fmla="*/ 3657869 h 3662328"/>
              <a:gd name="connsiteX44" fmla="*/ 2451493 w 4166383"/>
              <a:gd name="connsiteY44" fmla="*/ 3662328 h 3662328"/>
              <a:gd name="connsiteX45" fmla="*/ 2403920 w 4166383"/>
              <a:gd name="connsiteY45" fmla="*/ 3657869 h 3662328"/>
              <a:gd name="connsiteX46" fmla="*/ 2357833 w 4166383"/>
              <a:gd name="connsiteY46" fmla="*/ 3645976 h 3662328"/>
              <a:gd name="connsiteX47" fmla="*/ 2313235 w 4166383"/>
              <a:gd name="connsiteY47" fmla="*/ 3628136 h 3662328"/>
              <a:gd name="connsiteX48" fmla="*/ 2267148 w 4166383"/>
              <a:gd name="connsiteY48" fmla="*/ 3605836 h 3662328"/>
              <a:gd name="connsiteX49" fmla="*/ 2224034 w 4166383"/>
              <a:gd name="connsiteY49" fmla="*/ 3580563 h 3662328"/>
              <a:gd name="connsiteX50" fmla="*/ 2179435 w 4166383"/>
              <a:gd name="connsiteY50" fmla="*/ 3553804 h 3662328"/>
              <a:gd name="connsiteX51" fmla="*/ 2134835 w 4166383"/>
              <a:gd name="connsiteY51" fmla="*/ 3530017 h 3662328"/>
              <a:gd name="connsiteX52" fmla="*/ 2090236 w 4166383"/>
              <a:gd name="connsiteY52" fmla="*/ 3506230 h 3662328"/>
              <a:gd name="connsiteX53" fmla="*/ 2045637 w 4166383"/>
              <a:gd name="connsiteY53" fmla="*/ 3488392 h 3662328"/>
              <a:gd name="connsiteX54" fmla="*/ 1999551 w 4166383"/>
              <a:gd name="connsiteY54" fmla="*/ 3476498 h 3662328"/>
              <a:gd name="connsiteX55" fmla="*/ 1953464 w 4166383"/>
              <a:gd name="connsiteY55" fmla="*/ 3470551 h 3662328"/>
              <a:gd name="connsiteX56" fmla="*/ 1904403 w 4166383"/>
              <a:gd name="connsiteY56" fmla="*/ 3470551 h 3662328"/>
              <a:gd name="connsiteX57" fmla="*/ 1853857 w 4166383"/>
              <a:gd name="connsiteY57" fmla="*/ 3473525 h 3662328"/>
              <a:gd name="connsiteX58" fmla="*/ 1803312 w 4166383"/>
              <a:gd name="connsiteY58" fmla="*/ 3479470 h 3662328"/>
              <a:gd name="connsiteX59" fmla="*/ 1752765 w 4166383"/>
              <a:gd name="connsiteY59" fmla="*/ 3486905 h 3662328"/>
              <a:gd name="connsiteX60" fmla="*/ 1702217 w 4166383"/>
              <a:gd name="connsiteY60" fmla="*/ 3492850 h 3662328"/>
              <a:gd name="connsiteX61" fmla="*/ 1651672 w 4166383"/>
              <a:gd name="connsiteY61" fmla="*/ 3497311 h 3662328"/>
              <a:gd name="connsiteX62" fmla="*/ 1604101 w 4166383"/>
              <a:gd name="connsiteY62" fmla="*/ 3495825 h 3662328"/>
              <a:gd name="connsiteX63" fmla="*/ 1558015 w 4166383"/>
              <a:gd name="connsiteY63" fmla="*/ 3489878 h 3662328"/>
              <a:gd name="connsiteX64" fmla="*/ 1513414 w 4166383"/>
              <a:gd name="connsiteY64" fmla="*/ 3476498 h 3662328"/>
              <a:gd name="connsiteX65" fmla="*/ 1476248 w 4166383"/>
              <a:gd name="connsiteY65" fmla="*/ 3457171 h 3662328"/>
              <a:gd name="connsiteX66" fmla="*/ 1440567 w 4166383"/>
              <a:gd name="connsiteY66" fmla="*/ 3431897 h 3662328"/>
              <a:gd name="connsiteX67" fmla="*/ 1409349 w 4166383"/>
              <a:gd name="connsiteY67" fmla="*/ 3402165 h 3662328"/>
              <a:gd name="connsiteX68" fmla="*/ 1378128 w 4166383"/>
              <a:gd name="connsiteY68" fmla="*/ 3367972 h 3662328"/>
              <a:gd name="connsiteX69" fmla="*/ 1349882 w 4166383"/>
              <a:gd name="connsiteY69" fmla="*/ 3332293 h 3662328"/>
              <a:gd name="connsiteX70" fmla="*/ 1321636 w 4166383"/>
              <a:gd name="connsiteY70" fmla="*/ 3295126 h 3662328"/>
              <a:gd name="connsiteX71" fmla="*/ 1293389 w 4166383"/>
              <a:gd name="connsiteY71" fmla="*/ 3257961 h 3662328"/>
              <a:gd name="connsiteX72" fmla="*/ 1265143 w 4166383"/>
              <a:gd name="connsiteY72" fmla="*/ 3222281 h 3662328"/>
              <a:gd name="connsiteX73" fmla="*/ 1235409 w 4166383"/>
              <a:gd name="connsiteY73" fmla="*/ 3188088 h 3662328"/>
              <a:gd name="connsiteX74" fmla="*/ 1201216 w 4166383"/>
              <a:gd name="connsiteY74" fmla="*/ 3158355 h 3662328"/>
              <a:gd name="connsiteX75" fmla="*/ 1168509 w 4166383"/>
              <a:gd name="connsiteY75" fmla="*/ 3131595 h 3662328"/>
              <a:gd name="connsiteX76" fmla="*/ 1131343 w 4166383"/>
              <a:gd name="connsiteY76" fmla="*/ 3110783 h 3662328"/>
              <a:gd name="connsiteX77" fmla="*/ 1091204 w 4166383"/>
              <a:gd name="connsiteY77" fmla="*/ 3092943 h 3662328"/>
              <a:gd name="connsiteX78" fmla="*/ 1048091 w 4166383"/>
              <a:gd name="connsiteY78" fmla="*/ 3078077 h 3662328"/>
              <a:gd name="connsiteX79" fmla="*/ 1003491 w 4166383"/>
              <a:gd name="connsiteY79" fmla="*/ 3064697 h 3662328"/>
              <a:gd name="connsiteX80" fmla="*/ 958893 w 4166383"/>
              <a:gd name="connsiteY80" fmla="*/ 3052803 h 3662328"/>
              <a:gd name="connsiteX81" fmla="*/ 912806 w 4166383"/>
              <a:gd name="connsiteY81" fmla="*/ 3040909 h 3662328"/>
              <a:gd name="connsiteX82" fmla="*/ 869693 w 4166383"/>
              <a:gd name="connsiteY82" fmla="*/ 3027530 h 3662328"/>
              <a:gd name="connsiteX83" fmla="*/ 826579 w 4166383"/>
              <a:gd name="connsiteY83" fmla="*/ 3012663 h 3662328"/>
              <a:gd name="connsiteX84" fmla="*/ 786441 w 4166383"/>
              <a:gd name="connsiteY84" fmla="*/ 2994823 h 3662328"/>
              <a:gd name="connsiteX85" fmla="*/ 750760 w 4166383"/>
              <a:gd name="connsiteY85" fmla="*/ 2972523 h 3662328"/>
              <a:gd name="connsiteX86" fmla="*/ 718053 w 4166383"/>
              <a:gd name="connsiteY86" fmla="*/ 2945763 h 3662328"/>
              <a:gd name="connsiteX87" fmla="*/ 691295 w 4166383"/>
              <a:gd name="connsiteY87" fmla="*/ 2913058 h 3662328"/>
              <a:gd name="connsiteX88" fmla="*/ 668996 w 4166383"/>
              <a:gd name="connsiteY88" fmla="*/ 2877378 h 3662328"/>
              <a:gd name="connsiteX89" fmla="*/ 651155 w 4166383"/>
              <a:gd name="connsiteY89" fmla="*/ 2837238 h 3662328"/>
              <a:gd name="connsiteX90" fmla="*/ 636289 w 4166383"/>
              <a:gd name="connsiteY90" fmla="*/ 2794126 h 3662328"/>
              <a:gd name="connsiteX91" fmla="*/ 622909 w 4166383"/>
              <a:gd name="connsiteY91" fmla="*/ 2751014 h 3662328"/>
              <a:gd name="connsiteX92" fmla="*/ 611016 w 4166383"/>
              <a:gd name="connsiteY92" fmla="*/ 2704927 h 3662328"/>
              <a:gd name="connsiteX93" fmla="*/ 599122 w 4166383"/>
              <a:gd name="connsiteY93" fmla="*/ 2660328 h 3662328"/>
              <a:gd name="connsiteX94" fmla="*/ 585742 w 4166383"/>
              <a:gd name="connsiteY94" fmla="*/ 2615729 h 3662328"/>
              <a:gd name="connsiteX95" fmla="*/ 570876 w 4166383"/>
              <a:gd name="connsiteY95" fmla="*/ 2572614 h 3662328"/>
              <a:gd name="connsiteX96" fmla="*/ 553035 w 4166383"/>
              <a:gd name="connsiteY96" fmla="*/ 2532474 h 3662328"/>
              <a:gd name="connsiteX97" fmla="*/ 532222 w 4166383"/>
              <a:gd name="connsiteY97" fmla="*/ 2495309 h 3662328"/>
              <a:gd name="connsiteX98" fmla="*/ 505464 w 4166383"/>
              <a:gd name="connsiteY98" fmla="*/ 2462603 h 3662328"/>
              <a:gd name="connsiteX99" fmla="*/ 475730 w 4166383"/>
              <a:gd name="connsiteY99" fmla="*/ 2428409 h 3662328"/>
              <a:gd name="connsiteX100" fmla="*/ 441537 w 4166383"/>
              <a:gd name="connsiteY100" fmla="*/ 2398677 h 3662328"/>
              <a:gd name="connsiteX101" fmla="*/ 404369 w 4166383"/>
              <a:gd name="connsiteY101" fmla="*/ 2370431 h 3662328"/>
              <a:gd name="connsiteX102" fmla="*/ 367204 w 4166383"/>
              <a:gd name="connsiteY102" fmla="*/ 2342185 h 3662328"/>
              <a:gd name="connsiteX103" fmla="*/ 330038 w 4166383"/>
              <a:gd name="connsiteY103" fmla="*/ 2313939 h 3662328"/>
              <a:gd name="connsiteX104" fmla="*/ 294358 w 4166383"/>
              <a:gd name="connsiteY104" fmla="*/ 2285691 h 3662328"/>
              <a:gd name="connsiteX105" fmla="*/ 260165 w 4166383"/>
              <a:gd name="connsiteY105" fmla="*/ 2254473 h 3662328"/>
              <a:gd name="connsiteX106" fmla="*/ 230432 w 4166383"/>
              <a:gd name="connsiteY106" fmla="*/ 2223253 h 3662328"/>
              <a:gd name="connsiteX107" fmla="*/ 205160 w 4166383"/>
              <a:gd name="connsiteY107" fmla="*/ 2187573 h 3662328"/>
              <a:gd name="connsiteX108" fmla="*/ 185834 w 4166383"/>
              <a:gd name="connsiteY108" fmla="*/ 2150408 h 3662328"/>
              <a:gd name="connsiteX109" fmla="*/ 172453 w 4166383"/>
              <a:gd name="connsiteY109" fmla="*/ 2105809 h 3662328"/>
              <a:gd name="connsiteX110" fmla="*/ 166507 w 4166383"/>
              <a:gd name="connsiteY110" fmla="*/ 2059722 h 3662328"/>
              <a:gd name="connsiteX111" fmla="*/ 165019 w 4166383"/>
              <a:gd name="connsiteY111" fmla="*/ 2012148 h 3662328"/>
              <a:gd name="connsiteX112" fmla="*/ 169479 w 4166383"/>
              <a:gd name="connsiteY112" fmla="*/ 1961602 h 3662328"/>
              <a:gd name="connsiteX113" fmla="*/ 175426 w 4166383"/>
              <a:gd name="connsiteY113" fmla="*/ 1911057 h 3662328"/>
              <a:gd name="connsiteX114" fmla="*/ 182859 w 4166383"/>
              <a:gd name="connsiteY114" fmla="*/ 1860510 h 3662328"/>
              <a:gd name="connsiteX115" fmla="*/ 188806 w 4166383"/>
              <a:gd name="connsiteY115" fmla="*/ 1809964 h 3662328"/>
              <a:gd name="connsiteX116" fmla="*/ 191780 w 4166383"/>
              <a:gd name="connsiteY116" fmla="*/ 1759419 h 3662328"/>
              <a:gd name="connsiteX117" fmla="*/ 191780 w 4166383"/>
              <a:gd name="connsiteY117" fmla="*/ 1710358 h 3662328"/>
              <a:gd name="connsiteX118" fmla="*/ 185834 w 4166383"/>
              <a:gd name="connsiteY118" fmla="*/ 1664274 h 3662328"/>
              <a:gd name="connsiteX119" fmla="*/ 173940 w 4166383"/>
              <a:gd name="connsiteY119" fmla="*/ 1618187 h 3662328"/>
              <a:gd name="connsiteX120" fmla="*/ 156100 w 4166383"/>
              <a:gd name="connsiteY120" fmla="*/ 1575073 h 3662328"/>
              <a:gd name="connsiteX121" fmla="*/ 133800 w 4166383"/>
              <a:gd name="connsiteY121" fmla="*/ 1530474 h 3662328"/>
              <a:gd name="connsiteX122" fmla="*/ 108526 w 4166383"/>
              <a:gd name="connsiteY122" fmla="*/ 1485876 h 3662328"/>
              <a:gd name="connsiteX123" fmla="*/ 81768 w 4166383"/>
              <a:gd name="connsiteY123" fmla="*/ 1441276 h 3662328"/>
              <a:gd name="connsiteX124" fmla="*/ 56494 w 4166383"/>
              <a:gd name="connsiteY124" fmla="*/ 1398162 h 3662328"/>
              <a:gd name="connsiteX125" fmla="*/ 34193 w 4166383"/>
              <a:gd name="connsiteY125" fmla="*/ 1352077 h 3662328"/>
              <a:gd name="connsiteX126" fmla="*/ 16355 w 4166383"/>
              <a:gd name="connsiteY126" fmla="*/ 1307477 h 3662328"/>
              <a:gd name="connsiteX127" fmla="*/ 4461 w 4166383"/>
              <a:gd name="connsiteY127" fmla="*/ 1261390 h 3662328"/>
              <a:gd name="connsiteX128" fmla="*/ 0 w 4166383"/>
              <a:gd name="connsiteY128" fmla="*/ 1213817 h 3662328"/>
              <a:gd name="connsiteX129" fmla="*/ 4461 w 4166383"/>
              <a:gd name="connsiteY129" fmla="*/ 1166246 h 3662328"/>
              <a:gd name="connsiteX130" fmla="*/ 16355 w 4166383"/>
              <a:gd name="connsiteY130" fmla="*/ 1120160 h 3662328"/>
              <a:gd name="connsiteX131" fmla="*/ 34193 w 4166383"/>
              <a:gd name="connsiteY131" fmla="*/ 1075560 h 3662328"/>
              <a:gd name="connsiteX132" fmla="*/ 56494 w 4166383"/>
              <a:gd name="connsiteY132" fmla="*/ 1029475 h 3662328"/>
              <a:gd name="connsiteX133" fmla="*/ 81768 w 4166383"/>
              <a:gd name="connsiteY133" fmla="*/ 986360 h 3662328"/>
              <a:gd name="connsiteX134" fmla="*/ 108526 w 4166383"/>
              <a:gd name="connsiteY134" fmla="*/ 941762 h 3662328"/>
              <a:gd name="connsiteX135" fmla="*/ 133800 w 4166383"/>
              <a:gd name="connsiteY135" fmla="*/ 897162 h 3662328"/>
              <a:gd name="connsiteX136" fmla="*/ 156100 w 4166383"/>
              <a:gd name="connsiteY136" fmla="*/ 852563 h 3662328"/>
              <a:gd name="connsiteX137" fmla="*/ 173940 w 4166383"/>
              <a:gd name="connsiteY137" fmla="*/ 809449 h 3662328"/>
              <a:gd name="connsiteX138" fmla="*/ 185834 w 4166383"/>
              <a:gd name="connsiteY138" fmla="*/ 763363 h 3662328"/>
              <a:gd name="connsiteX139" fmla="*/ 191780 w 4166383"/>
              <a:gd name="connsiteY139" fmla="*/ 717278 h 3662328"/>
              <a:gd name="connsiteX140" fmla="*/ 191780 w 4166383"/>
              <a:gd name="connsiteY140" fmla="*/ 668219 h 3662328"/>
              <a:gd name="connsiteX141" fmla="*/ 188806 w 4166383"/>
              <a:gd name="connsiteY141" fmla="*/ 617672 h 3662328"/>
              <a:gd name="connsiteX142" fmla="*/ 182859 w 4166383"/>
              <a:gd name="connsiteY142" fmla="*/ 567126 h 3662328"/>
              <a:gd name="connsiteX143" fmla="*/ 175426 w 4166383"/>
              <a:gd name="connsiteY143" fmla="*/ 516579 h 3662328"/>
              <a:gd name="connsiteX144" fmla="*/ 169479 w 4166383"/>
              <a:gd name="connsiteY144" fmla="*/ 466034 h 3662328"/>
              <a:gd name="connsiteX145" fmla="*/ 165019 w 4166383"/>
              <a:gd name="connsiteY145" fmla="*/ 415488 h 3662328"/>
              <a:gd name="connsiteX146" fmla="*/ 166507 w 4166383"/>
              <a:gd name="connsiteY146" fmla="*/ 367916 h 3662328"/>
              <a:gd name="connsiteX147" fmla="*/ 172453 w 4166383"/>
              <a:gd name="connsiteY147" fmla="*/ 321830 h 3662328"/>
              <a:gd name="connsiteX148" fmla="*/ 185834 w 4166383"/>
              <a:gd name="connsiteY148" fmla="*/ 277229 h 3662328"/>
              <a:gd name="connsiteX149" fmla="*/ 205160 w 4166383"/>
              <a:gd name="connsiteY149" fmla="*/ 240064 h 3662328"/>
              <a:gd name="connsiteX150" fmla="*/ 230432 w 4166383"/>
              <a:gd name="connsiteY150" fmla="*/ 204384 h 3662328"/>
              <a:gd name="connsiteX151" fmla="*/ 260165 w 4166383"/>
              <a:gd name="connsiteY151" fmla="*/ 173164 h 3662328"/>
              <a:gd name="connsiteX152" fmla="*/ 294358 w 4166383"/>
              <a:gd name="connsiteY152" fmla="*/ 141946 h 3662328"/>
              <a:gd name="connsiteX153" fmla="*/ 330038 w 4166383"/>
              <a:gd name="connsiteY153" fmla="*/ 113697 h 3662328"/>
              <a:gd name="connsiteX154" fmla="*/ 367204 w 4166383"/>
              <a:gd name="connsiteY154" fmla="*/ 85451 h 3662328"/>
              <a:gd name="connsiteX155" fmla="*/ 404369 w 4166383"/>
              <a:gd name="connsiteY155" fmla="*/ 57205 h 3662328"/>
              <a:gd name="connsiteX156" fmla="*/ 441537 w 4166383"/>
              <a:gd name="connsiteY156" fmla="*/ 28959 h 366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4166383" h="3662328">
                <a:moveTo>
                  <a:pt x="474841" y="0"/>
                </a:moveTo>
                <a:lnTo>
                  <a:pt x="4166383" y="0"/>
                </a:lnTo>
                <a:lnTo>
                  <a:pt x="4166383" y="2960939"/>
                </a:lnTo>
                <a:lnTo>
                  <a:pt x="4152224" y="2972523"/>
                </a:lnTo>
                <a:lnTo>
                  <a:pt x="4116543" y="2994823"/>
                </a:lnTo>
                <a:lnTo>
                  <a:pt x="4076403" y="3012663"/>
                </a:lnTo>
                <a:lnTo>
                  <a:pt x="4033291" y="3027530"/>
                </a:lnTo>
                <a:lnTo>
                  <a:pt x="3990179" y="3040909"/>
                </a:lnTo>
                <a:lnTo>
                  <a:pt x="3944092" y="3052803"/>
                </a:lnTo>
                <a:lnTo>
                  <a:pt x="3899491" y="3064697"/>
                </a:lnTo>
                <a:lnTo>
                  <a:pt x="3854893" y="3078077"/>
                </a:lnTo>
                <a:lnTo>
                  <a:pt x="3811781" y="3092943"/>
                </a:lnTo>
                <a:lnTo>
                  <a:pt x="3771641" y="3110783"/>
                </a:lnTo>
                <a:lnTo>
                  <a:pt x="3734475" y="3131595"/>
                </a:lnTo>
                <a:lnTo>
                  <a:pt x="3701768" y="3158355"/>
                </a:lnTo>
                <a:lnTo>
                  <a:pt x="3667575" y="3188088"/>
                </a:lnTo>
                <a:lnTo>
                  <a:pt x="3637841" y="3222281"/>
                </a:lnTo>
                <a:lnTo>
                  <a:pt x="3609595" y="3257961"/>
                </a:lnTo>
                <a:lnTo>
                  <a:pt x="3581349" y="3295126"/>
                </a:lnTo>
                <a:lnTo>
                  <a:pt x="3553102" y="3332293"/>
                </a:lnTo>
                <a:lnTo>
                  <a:pt x="3524856" y="3367972"/>
                </a:lnTo>
                <a:lnTo>
                  <a:pt x="3493636" y="3402165"/>
                </a:lnTo>
                <a:lnTo>
                  <a:pt x="3462416" y="3431897"/>
                </a:lnTo>
                <a:lnTo>
                  <a:pt x="3426738" y="3457171"/>
                </a:lnTo>
                <a:lnTo>
                  <a:pt x="3389571" y="3476498"/>
                </a:lnTo>
                <a:lnTo>
                  <a:pt x="3344970" y="3489878"/>
                </a:lnTo>
                <a:lnTo>
                  <a:pt x="3298883" y="3495825"/>
                </a:lnTo>
                <a:lnTo>
                  <a:pt x="3251312" y="3497311"/>
                </a:lnTo>
                <a:lnTo>
                  <a:pt x="3200765" y="3492850"/>
                </a:lnTo>
                <a:lnTo>
                  <a:pt x="3150219" y="3486905"/>
                </a:lnTo>
                <a:lnTo>
                  <a:pt x="3099672" y="3479470"/>
                </a:lnTo>
                <a:lnTo>
                  <a:pt x="3049127" y="3473525"/>
                </a:lnTo>
                <a:lnTo>
                  <a:pt x="2998579" y="3470551"/>
                </a:lnTo>
                <a:lnTo>
                  <a:pt x="2949520" y="3470551"/>
                </a:lnTo>
                <a:lnTo>
                  <a:pt x="2903435" y="3476498"/>
                </a:lnTo>
                <a:lnTo>
                  <a:pt x="2855862" y="3488392"/>
                </a:lnTo>
                <a:lnTo>
                  <a:pt x="2812749" y="3506230"/>
                </a:lnTo>
                <a:lnTo>
                  <a:pt x="2768149" y="3530017"/>
                </a:lnTo>
                <a:lnTo>
                  <a:pt x="2723551" y="3553804"/>
                </a:lnTo>
                <a:lnTo>
                  <a:pt x="2678950" y="3580563"/>
                </a:lnTo>
                <a:lnTo>
                  <a:pt x="2635836" y="3605836"/>
                </a:lnTo>
                <a:lnTo>
                  <a:pt x="2589751" y="3628136"/>
                </a:lnTo>
                <a:lnTo>
                  <a:pt x="2545151" y="3645976"/>
                </a:lnTo>
                <a:lnTo>
                  <a:pt x="2499064" y="3657869"/>
                </a:lnTo>
                <a:lnTo>
                  <a:pt x="2451493" y="3662328"/>
                </a:lnTo>
                <a:lnTo>
                  <a:pt x="2403920" y="3657869"/>
                </a:lnTo>
                <a:lnTo>
                  <a:pt x="2357833" y="3645976"/>
                </a:lnTo>
                <a:lnTo>
                  <a:pt x="2313235" y="3628136"/>
                </a:lnTo>
                <a:lnTo>
                  <a:pt x="2267148" y="3605836"/>
                </a:lnTo>
                <a:lnTo>
                  <a:pt x="2224034" y="3580563"/>
                </a:lnTo>
                <a:lnTo>
                  <a:pt x="2179435" y="3553804"/>
                </a:lnTo>
                <a:lnTo>
                  <a:pt x="2134835" y="3530017"/>
                </a:lnTo>
                <a:lnTo>
                  <a:pt x="2090236" y="3506230"/>
                </a:lnTo>
                <a:lnTo>
                  <a:pt x="2045637" y="3488392"/>
                </a:lnTo>
                <a:lnTo>
                  <a:pt x="1999551" y="3476498"/>
                </a:lnTo>
                <a:lnTo>
                  <a:pt x="1953464" y="3470551"/>
                </a:lnTo>
                <a:lnTo>
                  <a:pt x="1904403" y="3470551"/>
                </a:lnTo>
                <a:lnTo>
                  <a:pt x="1853857" y="3473525"/>
                </a:lnTo>
                <a:lnTo>
                  <a:pt x="1803312" y="3479470"/>
                </a:lnTo>
                <a:lnTo>
                  <a:pt x="1752765" y="3486905"/>
                </a:lnTo>
                <a:lnTo>
                  <a:pt x="1702217" y="3492850"/>
                </a:lnTo>
                <a:lnTo>
                  <a:pt x="1651672" y="3497311"/>
                </a:lnTo>
                <a:lnTo>
                  <a:pt x="1604101" y="3495825"/>
                </a:lnTo>
                <a:lnTo>
                  <a:pt x="1558015" y="3489878"/>
                </a:lnTo>
                <a:lnTo>
                  <a:pt x="1513414" y="3476498"/>
                </a:lnTo>
                <a:lnTo>
                  <a:pt x="1476248" y="3457171"/>
                </a:lnTo>
                <a:lnTo>
                  <a:pt x="1440567" y="3431897"/>
                </a:lnTo>
                <a:lnTo>
                  <a:pt x="1409349" y="3402165"/>
                </a:lnTo>
                <a:lnTo>
                  <a:pt x="1378128" y="3367972"/>
                </a:lnTo>
                <a:lnTo>
                  <a:pt x="1349882" y="3332293"/>
                </a:lnTo>
                <a:lnTo>
                  <a:pt x="1321636" y="3295126"/>
                </a:lnTo>
                <a:lnTo>
                  <a:pt x="1293389" y="3257961"/>
                </a:lnTo>
                <a:lnTo>
                  <a:pt x="1265143" y="3222281"/>
                </a:lnTo>
                <a:lnTo>
                  <a:pt x="1235409" y="3188088"/>
                </a:lnTo>
                <a:lnTo>
                  <a:pt x="1201216" y="3158355"/>
                </a:lnTo>
                <a:lnTo>
                  <a:pt x="1168509" y="3131595"/>
                </a:lnTo>
                <a:lnTo>
                  <a:pt x="1131343" y="3110783"/>
                </a:lnTo>
                <a:lnTo>
                  <a:pt x="1091204" y="3092943"/>
                </a:lnTo>
                <a:lnTo>
                  <a:pt x="1048091" y="3078077"/>
                </a:lnTo>
                <a:lnTo>
                  <a:pt x="1003491" y="3064697"/>
                </a:lnTo>
                <a:lnTo>
                  <a:pt x="958893" y="3052803"/>
                </a:lnTo>
                <a:lnTo>
                  <a:pt x="912806" y="3040909"/>
                </a:lnTo>
                <a:lnTo>
                  <a:pt x="869693" y="3027530"/>
                </a:lnTo>
                <a:lnTo>
                  <a:pt x="826579" y="3012663"/>
                </a:lnTo>
                <a:lnTo>
                  <a:pt x="786441" y="2994823"/>
                </a:lnTo>
                <a:lnTo>
                  <a:pt x="750760" y="2972523"/>
                </a:lnTo>
                <a:lnTo>
                  <a:pt x="718053" y="2945763"/>
                </a:lnTo>
                <a:lnTo>
                  <a:pt x="691295" y="2913058"/>
                </a:lnTo>
                <a:lnTo>
                  <a:pt x="668996" y="2877378"/>
                </a:lnTo>
                <a:lnTo>
                  <a:pt x="651155" y="2837238"/>
                </a:lnTo>
                <a:lnTo>
                  <a:pt x="636289" y="2794126"/>
                </a:lnTo>
                <a:lnTo>
                  <a:pt x="622909" y="2751014"/>
                </a:lnTo>
                <a:lnTo>
                  <a:pt x="611016" y="2704927"/>
                </a:lnTo>
                <a:lnTo>
                  <a:pt x="599122" y="2660328"/>
                </a:lnTo>
                <a:lnTo>
                  <a:pt x="585742" y="2615729"/>
                </a:lnTo>
                <a:lnTo>
                  <a:pt x="570876" y="2572614"/>
                </a:lnTo>
                <a:lnTo>
                  <a:pt x="553035" y="2532474"/>
                </a:lnTo>
                <a:lnTo>
                  <a:pt x="532222" y="2495309"/>
                </a:lnTo>
                <a:lnTo>
                  <a:pt x="505464" y="2462603"/>
                </a:lnTo>
                <a:lnTo>
                  <a:pt x="475730" y="2428409"/>
                </a:lnTo>
                <a:lnTo>
                  <a:pt x="441537" y="2398677"/>
                </a:lnTo>
                <a:lnTo>
                  <a:pt x="404369" y="2370431"/>
                </a:lnTo>
                <a:lnTo>
                  <a:pt x="367204" y="2342185"/>
                </a:lnTo>
                <a:lnTo>
                  <a:pt x="330038" y="2313939"/>
                </a:lnTo>
                <a:lnTo>
                  <a:pt x="294358" y="2285691"/>
                </a:lnTo>
                <a:lnTo>
                  <a:pt x="260165" y="2254473"/>
                </a:lnTo>
                <a:lnTo>
                  <a:pt x="230432" y="2223253"/>
                </a:lnTo>
                <a:lnTo>
                  <a:pt x="205160" y="2187573"/>
                </a:lnTo>
                <a:lnTo>
                  <a:pt x="185834" y="2150408"/>
                </a:lnTo>
                <a:lnTo>
                  <a:pt x="172453" y="2105809"/>
                </a:lnTo>
                <a:lnTo>
                  <a:pt x="166507" y="2059722"/>
                </a:lnTo>
                <a:lnTo>
                  <a:pt x="165019" y="2012148"/>
                </a:lnTo>
                <a:lnTo>
                  <a:pt x="169479" y="1961602"/>
                </a:lnTo>
                <a:lnTo>
                  <a:pt x="175426" y="1911057"/>
                </a:lnTo>
                <a:lnTo>
                  <a:pt x="182859" y="1860510"/>
                </a:lnTo>
                <a:lnTo>
                  <a:pt x="188806" y="1809964"/>
                </a:lnTo>
                <a:lnTo>
                  <a:pt x="191780" y="1759419"/>
                </a:lnTo>
                <a:lnTo>
                  <a:pt x="191780" y="1710358"/>
                </a:lnTo>
                <a:lnTo>
                  <a:pt x="185834" y="1664274"/>
                </a:lnTo>
                <a:lnTo>
                  <a:pt x="173940" y="1618187"/>
                </a:lnTo>
                <a:lnTo>
                  <a:pt x="156100" y="1575073"/>
                </a:lnTo>
                <a:lnTo>
                  <a:pt x="133800" y="1530474"/>
                </a:lnTo>
                <a:lnTo>
                  <a:pt x="108526" y="1485876"/>
                </a:lnTo>
                <a:lnTo>
                  <a:pt x="81768" y="1441276"/>
                </a:lnTo>
                <a:lnTo>
                  <a:pt x="56494" y="1398162"/>
                </a:lnTo>
                <a:lnTo>
                  <a:pt x="34193" y="1352077"/>
                </a:lnTo>
                <a:lnTo>
                  <a:pt x="16355" y="1307477"/>
                </a:lnTo>
                <a:lnTo>
                  <a:pt x="4461" y="1261390"/>
                </a:lnTo>
                <a:lnTo>
                  <a:pt x="0" y="1213817"/>
                </a:lnTo>
                <a:lnTo>
                  <a:pt x="4461" y="1166246"/>
                </a:lnTo>
                <a:lnTo>
                  <a:pt x="16355" y="1120160"/>
                </a:lnTo>
                <a:lnTo>
                  <a:pt x="34193" y="1075560"/>
                </a:lnTo>
                <a:lnTo>
                  <a:pt x="56494" y="1029475"/>
                </a:lnTo>
                <a:lnTo>
                  <a:pt x="81768" y="986360"/>
                </a:lnTo>
                <a:lnTo>
                  <a:pt x="108526" y="941762"/>
                </a:lnTo>
                <a:lnTo>
                  <a:pt x="133800" y="897162"/>
                </a:lnTo>
                <a:lnTo>
                  <a:pt x="156100" y="852563"/>
                </a:lnTo>
                <a:lnTo>
                  <a:pt x="173940" y="809449"/>
                </a:lnTo>
                <a:lnTo>
                  <a:pt x="185834" y="763363"/>
                </a:lnTo>
                <a:lnTo>
                  <a:pt x="191780" y="717278"/>
                </a:lnTo>
                <a:lnTo>
                  <a:pt x="191780" y="668219"/>
                </a:lnTo>
                <a:lnTo>
                  <a:pt x="188806" y="617672"/>
                </a:lnTo>
                <a:lnTo>
                  <a:pt x="182859" y="567126"/>
                </a:lnTo>
                <a:lnTo>
                  <a:pt x="175426" y="516579"/>
                </a:lnTo>
                <a:lnTo>
                  <a:pt x="169479" y="466034"/>
                </a:lnTo>
                <a:lnTo>
                  <a:pt x="165019" y="415488"/>
                </a:lnTo>
                <a:lnTo>
                  <a:pt x="166507" y="367916"/>
                </a:lnTo>
                <a:lnTo>
                  <a:pt x="172453" y="321830"/>
                </a:lnTo>
                <a:lnTo>
                  <a:pt x="185834" y="277229"/>
                </a:lnTo>
                <a:lnTo>
                  <a:pt x="205160" y="240064"/>
                </a:lnTo>
                <a:lnTo>
                  <a:pt x="230432" y="204384"/>
                </a:lnTo>
                <a:lnTo>
                  <a:pt x="260165" y="173164"/>
                </a:lnTo>
                <a:lnTo>
                  <a:pt x="294358" y="141946"/>
                </a:lnTo>
                <a:lnTo>
                  <a:pt x="330038" y="113697"/>
                </a:lnTo>
                <a:lnTo>
                  <a:pt x="367204" y="85451"/>
                </a:lnTo>
                <a:lnTo>
                  <a:pt x="404369" y="57205"/>
                </a:lnTo>
                <a:lnTo>
                  <a:pt x="441537" y="289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078" name="Picture 6" descr="La partida del siglo | Byrne vs Fischer (1956) - Chess.com">
            <a:extLst>
              <a:ext uri="{FF2B5EF4-FFF2-40B4-BE49-F238E27FC236}">
                <a16:creationId xmlns:a16="http://schemas.microsoft.com/office/drawing/2014/main" id="{B1A4063F-FA20-4B03-9469-68CF949EB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38777" y="652644"/>
            <a:ext cx="2897623" cy="1622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40131DE2-48F2-41BE-8535-4A206FF42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17634" y="3937132"/>
            <a:ext cx="3374366" cy="2920866"/>
          </a:xfrm>
          <a:custGeom>
            <a:avLst/>
            <a:gdLst>
              <a:gd name="connsiteX0" fmla="*/ 1989664 w 3374366"/>
              <a:gd name="connsiteY0" fmla="*/ 0 h 2920866"/>
              <a:gd name="connsiteX1" fmla="*/ 2028274 w 3374366"/>
              <a:gd name="connsiteY1" fmla="*/ 3619 h 2920866"/>
              <a:gd name="connsiteX2" fmla="*/ 2065678 w 3374366"/>
              <a:gd name="connsiteY2" fmla="*/ 13272 h 2920866"/>
              <a:gd name="connsiteX3" fmla="*/ 2101877 w 3374366"/>
              <a:gd name="connsiteY3" fmla="*/ 27751 h 2920866"/>
              <a:gd name="connsiteX4" fmla="*/ 2139280 w 3374366"/>
              <a:gd name="connsiteY4" fmla="*/ 45850 h 2920866"/>
              <a:gd name="connsiteX5" fmla="*/ 2174272 w 3374366"/>
              <a:gd name="connsiteY5" fmla="*/ 66362 h 2920866"/>
              <a:gd name="connsiteX6" fmla="*/ 2210470 w 3374366"/>
              <a:gd name="connsiteY6" fmla="*/ 88081 h 2920866"/>
              <a:gd name="connsiteX7" fmla="*/ 2246667 w 3374366"/>
              <a:gd name="connsiteY7" fmla="*/ 107386 h 2920866"/>
              <a:gd name="connsiteX8" fmla="*/ 2282864 w 3374366"/>
              <a:gd name="connsiteY8" fmla="*/ 126692 h 2920866"/>
              <a:gd name="connsiteX9" fmla="*/ 2317856 w 3374366"/>
              <a:gd name="connsiteY9" fmla="*/ 141170 h 2920866"/>
              <a:gd name="connsiteX10" fmla="*/ 2356466 w 3374366"/>
              <a:gd name="connsiteY10" fmla="*/ 150823 h 2920866"/>
              <a:gd name="connsiteX11" fmla="*/ 2393870 w 3374366"/>
              <a:gd name="connsiteY11" fmla="*/ 155650 h 2920866"/>
              <a:gd name="connsiteX12" fmla="*/ 2433687 w 3374366"/>
              <a:gd name="connsiteY12" fmla="*/ 155650 h 2920866"/>
              <a:gd name="connsiteX13" fmla="*/ 2474712 w 3374366"/>
              <a:gd name="connsiteY13" fmla="*/ 153237 h 2920866"/>
              <a:gd name="connsiteX14" fmla="*/ 2515735 w 3374366"/>
              <a:gd name="connsiteY14" fmla="*/ 148410 h 2920866"/>
              <a:gd name="connsiteX15" fmla="*/ 2556760 w 3374366"/>
              <a:gd name="connsiteY15" fmla="*/ 142378 h 2920866"/>
              <a:gd name="connsiteX16" fmla="*/ 2597783 w 3374366"/>
              <a:gd name="connsiteY16" fmla="*/ 137551 h 2920866"/>
              <a:gd name="connsiteX17" fmla="*/ 2638808 w 3374366"/>
              <a:gd name="connsiteY17" fmla="*/ 133931 h 2920866"/>
              <a:gd name="connsiteX18" fmla="*/ 2677418 w 3374366"/>
              <a:gd name="connsiteY18" fmla="*/ 135137 h 2920866"/>
              <a:gd name="connsiteX19" fmla="*/ 2714822 w 3374366"/>
              <a:gd name="connsiteY19" fmla="*/ 139964 h 2920866"/>
              <a:gd name="connsiteX20" fmla="*/ 2751021 w 3374366"/>
              <a:gd name="connsiteY20" fmla="*/ 150823 h 2920866"/>
              <a:gd name="connsiteX21" fmla="*/ 2781186 w 3374366"/>
              <a:gd name="connsiteY21" fmla="*/ 166509 h 2920866"/>
              <a:gd name="connsiteX22" fmla="*/ 2810143 w 3374366"/>
              <a:gd name="connsiteY22" fmla="*/ 187021 h 2920866"/>
              <a:gd name="connsiteX23" fmla="*/ 2835482 w 3374366"/>
              <a:gd name="connsiteY23" fmla="*/ 211152 h 2920866"/>
              <a:gd name="connsiteX24" fmla="*/ 2860820 w 3374366"/>
              <a:gd name="connsiteY24" fmla="*/ 238903 h 2920866"/>
              <a:gd name="connsiteX25" fmla="*/ 2883745 w 3374366"/>
              <a:gd name="connsiteY25" fmla="*/ 267862 h 2920866"/>
              <a:gd name="connsiteX26" fmla="*/ 2906670 w 3374366"/>
              <a:gd name="connsiteY26" fmla="*/ 298027 h 2920866"/>
              <a:gd name="connsiteX27" fmla="*/ 2929596 w 3374366"/>
              <a:gd name="connsiteY27" fmla="*/ 328191 h 2920866"/>
              <a:gd name="connsiteX28" fmla="*/ 2952520 w 3374366"/>
              <a:gd name="connsiteY28" fmla="*/ 357149 h 2920866"/>
              <a:gd name="connsiteX29" fmla="*/ 2976653 w 3374366"/>
              <a:gd name="connsiteY29" fmla="*/ 384900 h 2920866"/>
              <a:gd name="connsiteX30" fmla="*/ 3004404 w 3374366"/>
              <a:gd name="connsiteY30" fmla="*/ 409033 h 2920866"/>
              <a:gd name="connsiteX31" fmla="*/ 3030950 w 3374366"/>
              <a:gd name="connsiteY31" fmla="*/ 430752 h 2920866"/>
              <a:gd name="connsiteX32" fmla="*/ 3061114 w 3374366"/>
              <a:gd name="connsiteY32" fmla="*/ 447642 h 2920866"/>
              <a:gd name="connsiteX33" fmla="*/ 3093692 w 3374366"/>
              <a:gd name="connsiteY33" fmla="*/ 462122 h 2920866"/>
              <a:gd name="connsiteX34" fmla="*/ 3128682 w 3374366"/>
              <a:gd name="connsiteY34" fmla="*/ 474187 h 2920866"/>
              <a:gd name="connsiteX35" fmla="*/ 3164879 w 3374366"/>
              <a:gd name="connsiteY35" fmla="*/ 485046 h 2920866"/>
              <a:gd name="connsiteX36" fmla="*/ 3201078 w 3374366"/>
              <a:gd name="connsiteY36" fmla="*/ 494700 h 2920866"/>
              <a:gd name="connsiteX37" fmla="*/ 3238482 w 3374366"/>
              <a:gd name="connsiteY37" fmla="*/ 504352 h 2920866"/>
              <a:gd name="connsiteX38" fmla="*/ 3273472 w 3374366"/>
              <a:gd name="connsiteY38" fmla="*/ 515212 h 2920866"/>
              <a:gd name="connsiteX39" fmla="*/ 3308463 w 3374366"/>
              <a:gd name="connsiteY39" fmla="*/ 527277 h 2920866"/>
              <a:gd name="connsiteX40" fmla="*/ 3341042 w 3374366"/>
              <a:gd name="connsiteY40" fmla="*/ 541757 h 2920866"/>
              <a:gd name="connsiteX41" fmla="*/ 3370000 w 3374366"/>
              <a:gd name="connsiteY41" fmla="*/ 559856 h 2920866"/>
              <a:gd name="connsiteX42" fmla="*/ 3374366 w 3374366"/>
              <a:gd name="connsiteY42" fmla="*/ 563428 h 2920866"/>
              <a:gd name="connsiteX43" fmla="*/ 3374366 w 3374366"/>
              <a:gd name="connsiteY43" fmla="*/ 2920866 h 2920866"/>
              <a:gd name="connsiteX44" fmla="*/ 321479 w 3374366"/>
              <a:gd name="connsiteY44" fmla="*/ 2920866 h 2920866"/>
              <a:gd name="connsiteX45" fmla="*/ 298028 w 3374366"/>
              <a:gd name="connsiteY45" fmla="*/ 2903043 h 2920866"/>
              <a:gd name="connsiteX46" fmla="*/ 267863 w 3374366"/>
              <a:gd name="connsiteY46" fmla="*/ 2880118 h 2920866"/>
              <a:gd name="connsiteX47" fmla="*/ 238904 w 3374366"/>
              <a:gd name="connsiteY47" fmla="*/ 2857192 h 2920866"/>
              <a:gd name="connsiteX48" fmla="*/ 211153 w 3374366"/>
              <a:gd name="connsiteY48" fmla="*/ 2831854 h 2920866"/>
              <a:gd name="connsiteX49" fmla="*/ 187021 w 3374366"/>
              <a:gd name="connsiteY49" fmla="*/ 2806516 h 2920866"/>
              <a:gd name="connsiteX50" fmla="*/ 166510 w 3374366"/>
              <a:gd name="connsiteY50" fmla="*/ 2777557 h 2920866"/>
              <a:gd name="connsiteX51" fmla="*/ 150825 w 3374366"/>
              <a:gd name="connsiteY51" fmla="*/ 2747394 h 2920866"/>
              <a:gd name="connsiteX52" fmla="*/ 139965 w 3374366"/>
              <a:gd name="connsiteY52" fmla="*/ 2711197 h 2920866"/>
              <a:gd name="connsiteX53" fmla="*/ 135139 w 3374366"/>
              <a:gd name="connsiteY53" fmla="*/ 2673792 h 2920866"/>
              <a:gd name="connsiteX54" fmla="*/ 133931 w 3374366"/>
              <a:gd name="connsiteY54" fmla="*/ 2635180 h 2920866"/>
              <a:gd name="connsiteX55" fmla="*/ 137551 w 3374366"/>
              <a:gd name="connsiteY55" fmla="*/ 2594157 h 2920866"/>
              <a:gd name="connsiteX56" fmla="*/ 142378 w 3374366"/>
              <a:gd name="connsiteY56" fmla="*/ 2553133 h 2920866"/>
              <a:gd name="connsiteX57" fmla="*/ 148410 w 3374366"/>
              <a:gd name="connsiteY57" fmla="*/ 2512109 h 2920866"/>
              <a:gd name="connsiteX58" fmla="*/ 153237 w 3374366"/>
              <a:gd name="connsiteY58" fmla="*/ 2471085 h 2920866"/>
              <a:gd name="connsiteX59" fmla="*/ 155651 w 3374366"/>
              <a:gd name="connsiteY59" fmla="*/ 2430062 h 2920866"/>
              <a:gd name="connsiteX60" fmla="*/ 155651 w 3374366"/>
              <a:gd name="connsiteY60" fmla="*/ 2390243 h 2920866"/>
              <a:gd name="connsiteX61" fmla="*/ 150825 w 3374366"/>
              <a:gd name="connsiteY61" fmla="*/ 2352841 h 2920866"/>
              <a:gd name="connsiteX62" fmla="*/ 141171 w 3374366"/>
              <a:gd name="connsiteY62" fmla="*/ 2315436 h 2920866"/>
              <a:gd name="connsiteX63" fmla="*/ 126692 w 3374366"/>
              <a:gd name="connsiteY63" fmla="*/ 2280444 h 2920866"/>
              <a:gd name="connsiteX64" fmla="*/ 108594 w 3374366"/>
              <a:gd name="connsiteY64" fmla="*/ 2244247 h 2920866"/>
              <a:gd name="connsiteX65" fmla="*/ 88081 w 3374366"/>
              <a:gd name="connsiteY65" fmla="*/ 2208051 h 2920866"/>
              <a:gd name="connsiteX66" fmla="*/ 66363 w 3374366"/>
              <a:gd name="connsiteY66" fmla="*/ 2171852 h 2920866"/>
              <a:gd name="connsiteX67" fmla="*/ 45851 w 3374366"/>
              <a:gd name="connsiteY67" fmla="*/ 2136860 h 2920866"/>
              <a:gd name="connsiteX68" fmla="*/ 27751 w 3374366"/>
              <a:gd name="connsiteY68" fmla="*/ 2099458 h 2920866"/>
              <a:gd name="connsiteX69" fmla="*/ 13273 w 3374366"/>
              <a:gd name="connsiteY69" fmla="*/ 2063259 h 2920866"/>
              <a:gd name="connsiteX70" fmla="*/ 3621 w 3374366"/>
              <a:gd name="connsiteY70" fmla="*/ 2025855 h 2920866"/>
              <a:gd name="connsiteX71" fmla="*/ 0 w 3374366"/>
              <a:gd name="connsiteY71" fmla="*/ 1987244 h 2920866"/>
              <a:gd name="connsiteX72" fmla="*/ 3621 w 3374366"/>
              <a:gd name="connsiteY72" fmla="*/ 1948634 h 2920866"/>
              <a:gd name="connsiteX73" fmla="*/ 13273 w 3374366"/>
              <a:gd name="connsiteY73" fmla="*/ 1911231 h 2920866"/>
              <a:gd name="connsiteX74" fmla="*/ 27751 w 3374366"/>
              <a:gd name="connsiteY74" fmla="*/ 1875032 h 2920866"/>
              <a:gd name="connsiteX75" fmla="*/ 45851 w 3374366"/>
              <a:gd name="connsiteY75" fmla="*/ 1837629 h 2920866"/>
              <a:gd name="connsiteX76" fmla="*/ 66363 w 3374366"/>
              <a:gd name="connsiteY76" fmla="*/ 1802637 h 2920866"/>
              <a:gd name="connsiteX77" fmla="*/ 88081 w 3374366"/>
              <a:gd name="connsiteY77" fmla="*/ 1766441 h 2920866"/>
              <a:gd name="connsiteX78" fmla="*/ 108594 w 3374366"/>
              <a:gd name="connsiteY78" fmla="*/ 1730242 h 2920866"/>
              <a:gd name="connsiteX79" fmla="*/ 126692 w 3374366"/>
              <a:gd name="connsiteY79" fmla="*/ 1694045 h 2920866"/>
              <a:gd name="connsiteX80" fmla="*/ 141171 w 3374366"/>
              <a:gd name="connsiteY80" fmla="*/ 1659053 h 2920866"/>
              <a:gd name="connsiteX81" fmla="*/ 150825 w 3374366"/>
              <a:gd name="connsiteY81" fmla="*/ 1621649 h 2920866"/>
              <a:gd name="connsiteX82" fmla="*/ 155651 w 3374366"/>
              <a:gd name="connsiteY82" fmla="*/ 1584246 h 2920866"/>
              <a:gd name="connsiteX83" fmla="*/ 155651 w 3374366"/>
              <a:gd name="connsiteY83" fmla="*/ 1544429 h 2920866"/>
              <a:gd name="connsiteX84" fmla="*/ 153237 w 3374366"/>
              <a:gd name="connsiteY84" fmla="*/ 1503404 h 2920866"/>
              <a:gd name="connsiteX85" fmla="*/ 148410 w 3374366"/>
              <a:gd name="connsiteY85" fmla="*/ 1462381 h 2920866"/>
              <a:gd name="connsiteX86" fmla="*/ 142378 w 3374366"/>
              <a:gd name="connsiteY86" fmla="*/ 1421356 h 2920866"/>
              <a:gd name="connsiteX87" fmla="*/ 137551 w 3374366"/>
              <a:gd name="connsiteY87" fmla="*/ 1380333 h 2920866"/>
              <a:gd name="connsiteX88" fmla="*/ 133931 w 3374366"/>
              <a:gd name="connsiteY88" fmla="*/ 1339309 h 2920866"/>
              <a:gd name="connsiteX89" fmla="*/ 135139 w 3374366"/>
              <a:gd name="connsiteY89" fmla="*/ 1300699 h 2920866"/>
              <a:gd name="connsiteX90" fmla="*/ 139965 w 3374366"/>
              <a:gd name="connsiteY90" fmla="*/ 1263295 h 2920866"/>
              <a:gd name="connsiteX91" fmla="*/ 150825 w 3374366"/>
              <a:gd name="connsiteY91" fmla="*/ 1227096 h 2920866"/>
              <a:gd name="connsiteX92" fmla="*/ 166510 w 3374366"/>
              <a:gd name="connsiteY92" fmla="*/ 1196933 h 2920866"/>
              <a:gd name="connsiteX93" fmla="*/ 187021 w 3374366"/>
              <a:gd name="connsiteY93" fmla="*/ 1167974 h 2920866"/>
              <a:gd name="connsiteX94" fmla="*/ 211153 w 3374366"/>
              <a:gd name="connsiteY94" fmla="*/ 1142636 h 2920866"/>
              <a:gd name="connsiteX95" fmla="*/ 238904 w 3374366"/>
              <a:gd name="connsiteY95" fmla="*/ 1117298 h 2920866"/>
              <a:gd name="connsiteX96" fmla="*/ 267863 w 3374366"/>
              <a:gd name="connsiteY96" fmla="*/ 1094371 h 2920866"/>
              <a:gd name="connsiteX97" fmla="*/ 298028 w 3374366"/>
              <a:gd name="connsiteY97" fmla="*/ 1071447 h 2920866"/>
              <a:gd name="connsiteX98" fmla="*/ 328191 w 3374366"/>
              <a:gd name="connsiteY98" fmla="*/ 1048522 h 2920866"/>
              <a:gd name="connsiteX99" fmla="*/ 358357 w 3374366"/>
              <a:gd name="connsiteY99" fmla="*/ 1025597 h 2920866"/>
              <a:gd name="connsiteX100" fmla="*/ 386108 w 3374366"/>
              <a:gd name="connsiteY100" fmla="*/ 1001466 h 2920866"/>
              <a:gd name="connsiteX101" fmla="*/ 410242 w 3374366"/>
              <a:gd name="connsiteY101" fmla="*/ 973715 h 2920866"/>
              <a:gd name="connsiteX102" fmla="*/ 431958 w 3374366"/>
              <a:gd name="connsiteY102" fmla="*/ 947169 h 2920866"/>
              <a:gd name="connsiteX103" fmla="*/ 448850 w 3374366"/>
              <a:gd name="connsiteY103" fmla="*/ 917005 h 2920866"/>
              <a:gd name="connsiteX104" fmla="*/ 463330 w 3374366"/>
              <a:gd name="connsiteY104" fmla="*/ 884427 h 2920866"/>
              <a:gd name="connsiteX105" fmla="*/ 475396 w 3374366"/>
              <a:gd name="connsiteY105" fmla="*/ 849436 h 2920866"/>
              <a:gd name="connsiteX106" fmla="*/ 486255 w 3374366"/>
              <a:gd name="connsiteY106" fmla="*/ 813237 h 2920866"/>
              <a:gd name="connsiteX107" fmla="*/ 495909 w 3374366"/>
              <a:gd name="connsiteY107" fmla="*/ 777040 h 2920866"/>
              <a:gd name="connsiteX108" fmla="*/ 505561 w 3374366"/>
              <a:gd name="connsiteY108" fmla="*/ 739636 h 2920866"/>
              <a:gd name="connsiteX109" fmla="*/ 516421 w 3374366"/>
              <a:gd name="connsiteY109" fmla="*/ 704646 h 2920866"/>
              <a:gd name="connsiteX110" fmla="*/ 528486 w 3374366"/>
              <a:gd name="connsiteY110" fmla="*/ 669654 h 2920866"/>
              <a:gd name="connsiteX111" fmla="*/ 542966 w 3374366"/>
              <a:gd name="connsiteY111" fmla="*/ 637077 h 2920866"/>
              <a:gd name="connsiteX112" fmla="*/ 561064 w 3374366"/>
              <a:gd name="connsiteY112" fmla="*/ 608119 h 2920866"/>
              <a:gd name="connsiteX113" fmla="*/ 582782 w 3374366"/>
              <a:gd name="connsiteY113" fmla="*/ 581574 h 2920866"/>
              <a:gd name="connsiteX114" fmla="*/ 609327 w 3374366"/>
              <a:gd name="connsiteY114" fmla="*/ 559856 h 2920866"/>
              <a:gd name="connsiteX115" fmla="*/ 638286 w 3374366"/>
              <a:gd name="connsiteY115" fmla="*/ 541757 h 2920866"/>
              <a:gd name="connsiteX116" fmla="*/ 670863 w 3374366"/>
              <a:gd name="connsiteY116" fmla="*/ 527277 h 2920866"/>
              <a:gd name="connsiteX117" fmla="*/ 705855 w 3374366"/>
              <a:gd name="connsiteY117" fmla="*/ 515212 h 2920866"/>
              <a:gd name="connsiteX118" fmla="*/ 740846 w 3374366"/>
              <a:gd name="connsiteY118" fmla="*/ 504352 h 2920866"/>
              <a:gd name="connsiteX119" fmla="*/ 778250 w 3374366"/>
              <a:gd name="connsiteY119" fmla="*/ 494700 h 2920866"/>
              <a:gd name="connsiteX120" fmla="*/ 814447 w 3374366"/>
              <a:gd name="connsiteY120" fmla="*/ 485046 h 2920866"/>
              <a:gd name="connsiteX121" fmla="*/ 850645 w 3374366"/>
              <a:gd name="connsiteY121" fmla="*/ 474187 h 2920866"/>
              <a:gd name="connsiteX122" fmla="*/ 885636 w 3374366"/>
              <a:gd name="connsiteY122" fmla="*/ 462122 h 2920866"/>
              <a:gd name="connsiteX123" fmla="*/ 918213 w 3374366"/>
              <a:gd name="connsiteY123" fmla="*/ 447642 h 2920866"/>
              <a:gd name="connsiteX124" fmla="*/ 948378 w 3374366"/>
              <a:gd name="connsiteY124" fmla="*/ 430752 h 2920866"/>
              <a:gd name="connsiteX125" fmla="*/ 974923 w 3374366"/>
              <a:gd name="connsiteY125" fmla="*/ 409033 h 2920866"/>
              <a:gd name="connsiteX126" fmla="*/ 1002675 w 3374366"/>
              <a:gd name="connsiteY126" fmla="*/ 384900 h 2920866"/>
              <a:gd name="connsiteX127" fmla="*/ 1026807 w 3374366"/>
              <a:gd name="connsiteY127" fmla="*/ 357149 h 2920866"/>
              <a:gd name="connsiteX128" fmla="*/ 1049732 w 3374366"/>
              <a:gd name="connsiteY128" fmla="*/ 328191 h 2920866"/>
              <a:gd name="connsiteX129" fmla="*/ 1072657 w 3374366"/>
              <a:gd name="connsiteY129" fmla="*/ 298027 h 2920866"/>
              <a:gd name="connsiteX130" fmla="*/ 1095582 w 3374366"/>
              <a:gd name="connsiteY130" fmla="*/ 267862 h 2920866"/>
              <a:gd name="connsiteX131" fmla="*/ 1118507 w 3374366"/>
              <a:gd name="connsiteY131" fmla="*/ 238903 h 2920866"/>
              <a:gd name="connsiteX132" fmla="*/ 1143846 w 3374366"/>
              <a:gd name="connsiteY132" fmla="*/ 211152 h 2920866"/>
              <a:gd name="connsiteX133" fmla="*/ 1169184 w 3374366"/>
              <a:gd name="connsiteY133" fmla="*/ 187021 h 2920866"/>
              <a:gd name="connsiteX134" fmla="*/ 1198142 w 3374366"/>
              <a:gd name="connsiteY134" fmla="*/ 166509 h 2920866"/>
              <a:gd name="connsiteX135" fmla="*/ 1228307 w 3374366"/>
              <a:gd name="connsiteY135" fmla="*/ 150823 h 2920866"/>
              <a:gd name="connsiteX136" fmla="*/ 1264505 w 3374366"/>
              <a:gd name="connsiteY136" fmla="*/ 139964 h 2920866"/>
              <a:gd name="connsiteX137" fmla="*/ 1301909 w 3374366"/>
              <a:gd name="connsiteY137" fmla="*/ 135137 h 2920866"/>
              <a:gd name="connsiteX138" fmla="*/ 1340519 w 3374366"/>
              <a:gd name="connsiteY138" fmla="*/ 133931 h 2920866"/>
              <a:gd name="connsiteX139" fmla="*/ 1381542 w 3374366"/>
              <a:gd name="connsiteY139" fmla="*/ 137551 h 2920866"/>
              <a:gd name="connsiteX140" fmla="*/ 1422567 w 3374366"/>
              <a:gd name="connsiteY140" fmla="*/ 142378 h 2920866"/>
              <a:gd name="connsiteX141" fmla="*/ 1463592 w 3374366"/>
              <a:gd name="connsiteY141" fmla="*/ 148410 h 2920866"/>
              <a:gd name="connsiteX142" fmla="*/ 1504615 w 3374366"/>
              <a:gd name="connsiteY142" fmla="*/ 153237 h 2920866"/>
              <a:gd name="connsiteX143" fmla="*/ 1545639 w 3374366"/>
              <a:gd name="connsiteY143" fmla="*/ 155650 h 2920866"/>
              <a:gd name="connsiteX144" fmla="*/ 1585457 w 3374366"/>
              <a:gd name="connsiteY144" fmla="*/ 155650 h 2920866"/>
              <a:gd name="connsiteX145" fmla="*/ 1622862 w 3374366"/>
              <a:gd name="connsiteY145" fmla="*/ 150823 h 2920866"/>
              <a:gd name="connsiteX146" fmla="*/ 1660266 w 3374366"/>
              <a:gd name="connsiteY146" fmla="*/ 141170 h 2920866"/>
              <a:gd name="connsiteX147" fmla="*/ 1696464 w 3374366"/>
              <a:gd name="connsiteY147" fmla="*/ 126692 h 2920866"/>
              <a:gd name="connsiteX148" fmla="*/ 1732660 w 3374366"/>
              <a:gd name="connsiteY148" fmla="*/ 107386 h 2920866"/>
              <a:gd name="connsiteX149" fmla="*/ 1768858 w 3374366"/>
              <a:gd name="connsiteY149" fmla="*/ 88081 h 2920866"/>
              <a:gd name="connsiteX150" fmla="*/ 1805055 w 3374366"/>
              <a:gd name="connsiteY150" fmla="*/ 66362 h 2920866"/>
              <a:gd name="connsiteX151" fmla="*/ 1840048 w 3374366"/>
              <a:gd name="connsiteY151" fmla="*/ 45850 h 2920866"/>
              <a:gd name="connsiteX152" fmla="*/ 1877452 w 3374366"/>
              <a:gd name="connsiteY152" fmla="*/ 27751 h 2920866"/>
              <a:gd name="connsiteX153" fmla="*/ 1913649 w 3374366"/>
              <a:gd name="connsiteY153" fmla="*/ 13272 h 2920866"/>
              <a:gd name="connsiteX154" fmla="*/ 1951053 w 3374366"/>
              <a:gd name="connsiteY154" fmla="*/ 3619 h 292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3374366" h="2920866">
                <a:moveTo>
                  <a:pt x="1989664" y="0"/>
                </a:moveTo>
                <a:lnTo>
                  <a:pt x="2028274" y="3619"/>
                </a:lnTo>
                <a:lnTo>
                  <a:pt x="2065678" y="13272"/>
                </a:lnTo>
                <a:lnTo>
                  <a:pt x="2101877" y="27751"/>
                </a:lnTo>
                <a:lnTo>
                  <a:pt x="2139280" y="45850"/>
                </a:lnTo>
                <a:lnTo>
                  <a:pt x="2174272" y="66362"/>
                </a:lnTo>
                <a:lnTo>
                  <a:pt x="2210470" y="88081"/>
                </a:lnTo>
                <a:lnTo>
                  <a:pt x="2246667" y="107386"/>
                </a:lnTo>
                <a:lnTo>
                  <a:pt x="2282864" y="126692"/>
                </a:lnTo>
                <a:lnTo>
                  <a:pt x="2317856" y="141170"/>
                </a:lnTo>
                <a:lnTo>
                  <a:pt x="2356466" y="150823"/>
                </a:lnTo>
                <a:lnTo>
                  <a:pt x="2393870" y="155650"/>
                </a:lnTo>
                <a:lnTo>
                  <a:pt x="2433687" y="155650"/>
                </a:lnTo>
                <a:lnTo>
                  <a:pt x="2474712" y="153237"/>
                </a:lnTo>
                <a:lnTo>
                  <a:pt x="2515735" y="148410"/>
                </a:lnTo>
                <a:lnTo>
                  <a:pt x="2556760" y="142378"/>
                </a:lnTo>
                <a:lnTo>
                  <a:pt x="2597783" y="137551"/>
                </a:lnTo>
                <a:lnTo>
                  <a:pt x="2638808" y="133931"/>
                </a:lnTo>
                <a:lnTo>
                  <a:pt x="2677418" y="135137"/>
                </a:lnTo>
                <a:lnTo>
                  <a:pt x="2714822" y="139964"/>
                </a:lnTo>
                <a:lnTo>
                  <a:pt x="2751021" y="150823"/>
                </a:lnTo>
                <a:lnTo>
                  <a:pt x="2781186" y="166509"/>
                </a:lnTo>
                <a:lnTo>
                  <a:pt x="2810143" y="187021"/>
                </a:lnTo>
                <a:lnTo>
                  <a:pt x="2835482" y="211152"/>
                </a:lnTo>
                <a:lnTo>
                  <a:pt x="2860820" y="238903"/>
                </a:lnTo>
                <a:lnTo>
                  <a:pt x="2883745" y="267862"/>
                </a:lnTo>
                <a:lnTo>
                  <a:pt x="2906670" y="298027"/>
                </a:lnTo>
                <a:lnTo>
                  <a:pt x="2929596" y="328191"/>
                </a:lnTo>
                <a:lnTo>
                  <a:pt x="2952520" y="357149"/>
                </a:lnTo>
                <a:lnTo>
                  <a:pt x="2976653" y="384900"/>
                </a:lnTo>
                <a:lnTo>
                  <a:pt x="3004404" y="409033"/>
                </a:lnTo>
                <a:lnTo>
                  <a:pt x="3030950" y="430752"/>
                </a:lnTo>
                <a:lnTo>
                  <a:pt x="3061114" y="447642"/>
                </a:lnTo>
                <a:lnTo>
                  <a:pt x="3093692" y="462122"/>
                </a:lnTo>
                <a:lnTo>
                  <a:pt x="3128682" y="474187"/>
                </a:lnTo>
                <a:lnTo>
                  <a:pt x="3164879" y="485046"/>
                </a:lnTo>
                <a:lnTo>
                  <a:pt x="3201078" y="494700"/>
                </a:lnTo>
                <a:lnTo>
                  <a:pt x="3238482" y="504352"/>
                </a:lnTo>
                <a:lnTo>
                  <a:pt x="3273472" y="515212"/>
                </a:lnTo>
                <a:lnTo>
                  <a:pt x="3308463" y="527277"/>
                </a:lnTo>
                <a:lnTo>
                  <a:pt x="3341042" y="541757"/>
                </a:lnTo>
                <a:lnTo>
                  <a:pt x="3370000" y="559856"/>
                </a:lnTo>
                <a:lnTo>
                  <a:pt x="3374366" y="563428"/>
                </a:lnTo>
                <a:lnTo>
                  <a:pt x="3374366" y="2920866"/>
                </a:lnTo>
                <a:lnTo>
                  <a:pt x="321479" y="2920866"/>
                </a:lnTo>
                <a:lnTo>
                  <a:pt x="298028" y="2903043"/>
                </a:lnTo>
                <a:lnTo>
                  <a:pt x="267863" y="2880118"/>
                </a:lnTo>
                <a:lnTo>
                  <a:pt x="238904" y="2857192"/>
                </a:lnTo>
                <a:lnTo>
                  <a:pt x="211153" y="2831854"/>
                </a:lnTo>
                <a:lnTo>
                  <a:pt x="187021" y="2806516"/>
                </a:lnTo>
                <a:lnTo>
                  <a:pt x="166510" y="2777557"/>
                </a:lnTo>
                <a:lnTo>
                  <a:pt x="150825" y="2747394"/>
                </a:lnTo>
                <a:lnTo>
                  <a:pt x="139965" y="2711197"/>
                </a:lnTo>
                <a:lnTo>
                  <a:pt x="135139" y="2673792"/>
                </a:lnTo>
                <a:lnTo>
                  <a:pt x="133931" y="2635180"/>
                </a:lnTo>
                <a:lnTo>
                  <a:pt x="137551" y="2594157"/>
                </a:lnTo>
                <a:lnTo>
                  <a:pt x="142378" y="2553133"/>
                </a:lnTo>
                <a:lnTo>
                  <a:pt x="148410" y="2512109"/>
                </a:lnTo>
                <a:lnTo>
                  <a:pt x="153237" y="2471085"/>
                </a:lnTo>
                <a:lnTo>
                  <a:pt x="155651" y="2430062"/>
                </a:lnTo>
                <a:lnTo>
                  <a:pt x="155651" y="2390243"/>
                </a:lnTo>
                <a:lnTo>
                  <a:pt x="150825" y="2352841"/>
                </a:lnTo>
                <a:lnTo>
                  <a:pt x="141171" y="2315436"/>
                </a:lnTo>
                <a:lnTo>
                  <a:pt x="126692" y="2280444"/>
                </a:lnTo>
                <a:lnTo>
                  <a:pt x="108594" y="2244247"/>
                </a:lnTo>
                <a:lnTo>
                  <a:pt x="88081" y="2208051"/>
                </a:lnTo>
                <a:lnTo>
                  <a:pt x="66363" y="2171852"/>
                </a:lnTo>
                <a:lnTo>
                  <a:pt x="45851" y="2136860"/>
                </a:lnTo>
                <a:lnTo>
                  <a:pt x="27751" y="2099458"/>
                </a:lnTo>
                <a:lnTo>
                  <a:pt x="13273" y="2063259"/>
                </a:lnTo>
                <a:lnTo>
                  <a:pt x="3621" y="2025855"/>
                </a:lnTo>
                <a:lnTo>
                  <a:pt x="0" y="1987244"/>
                </a:lnTo>
                <a:lnTo>
                  <a:pt x="3621" y="1948634"/>
                </a:lnTo>
                <a:lnTo>
                  <a:pt x="13273" y="1911231"/>
                </a:lnTo>
                <a:lnTo>
                  <a:pt x="27751" y="1875032"/>
                </a:lnTo>
                <a:lnTo>
                  <a:pt x="45851" y="1837629"/>
                </a:lnTo>
                <a:lnTo>
                  <a:pt x="66363" y="1802637"/>
                </a:lnTo>
                <a:lnTo>
                  <a:pt x="88081" y="1766441"/>
                </a:lnTo>
                <a:lnTo>
                  <a:pt x="108594" y="1730242"/>
                </a:lnTo>
                <a:lnTo>
                  <a:pt x="126692" y="1694045"/>
                </a:lnTo>
                <a:lnTo>
                  <a:pt x="141171" y="1659053"/>
                </a:lnTo>
                <a:lnTo>
                  <a:pt x="150825" y="1621649"/>
                </a:lnTo>
                <a:lnTo>
                  <a:pt x="155651" y="1584246"/>
                </a:lnTo>
                <a:lnTo>
                  <a:pt x="155651" y="1544429"/>
                </a:lnTo>
                <a:lnTo>
                  <a:pt x="153237" y="1503404"/>
                </a:lnTo>
                <a:lnTo>
                  <a:pt x="148410" y="1462381"/>
                </a:lnTo>
                <a:lnTo>
                  <a:pt x="142378" y="1421356"/>
                </a:lnTo>
                <a:lnTo>
                  <a:pt x="137551" y="1380333"/>
                </a:lnTo>
                <a:lnTo>
                  <a:pt x="133931" y="1339309"/>
                </a:lnTo>
                <a:lnTo>
                  <a:pt x="135139" y="1300699"/>
                </a:lnTo>
                <a:lnTo>
                  <a:pt x="139965" y="1263295"/>
                </a:lnTo>
                <a:lnTo>
                  <a:pt x="150825" y="1227096"/>
                </a:lnTo>
                <a:lnTo>
                  <a:pt x="166510" y="1196933"/>
                </a:lnTo>
                <a:lnTo>
                  <a:pt x="187021" y="1167974"/>
                </a:lnTo>
                <a:lnTo>
                  <a:pt x="211153" y="1142636"/>
                </a:lnTo>
                <a:lnTo>
                  <a:pt x="238904" y="1117298"/>
                </a:lnTo>
                <a:lnTo>
                  <a:pt x="267863" y="1094371"/>
                </a:lnTo>
                <a:lnTo>
                  <a:pt x="298028" y="1071447"/>
                </a:lnTo>
                <a:lnTo>
                  <a:pt x="328191" y="1048522"/>
                </a:lnTo>
                <a:lnTo>
                  <a:pt x="358357" y="1025597"/>
                </a:lnTo>
                <a:lnTo>
                  <a:pt x="386108" y="1001466"/>
                </a:lnTo>
                <a:lnTo>
                  <a:pt x="410242" y="973715"/>
                </a:lnTo>
                <a:lnTo>
                  <a:pt x="431958" y="947169"/>
                </a:lnTo>
                <a:lnTo>
                  <a:pt x="448850" y="917005"/>
                </a:lnTo>
                <a:lnTo>
                  <a:pt x="463330" y="884427"/>
                </a:lnTo>
                <a:lnTo>
                  <a:pt x="475396" y="849436"/>
                </a:lnTo>
                <a:lnTo>
                  <a:pt x="486255" y="813237"/>
                </a:lnTo>
                <a:lnTo>
                  <a:pt x="495909" y="777040"/>
                </a:lnTo>
                <a:lnTo>
                  <a:pt x="505561" y="739636"/>
                </a:lnTo>
                <a:lnTo>
                  <a:pt x="516421" y="704646"/>
                </a:lnTo>
                <a:lnTo>
                  <a:pt x="528486" y="669654"/>
                </a:lnTo>
                <a:lnTo>
                  <a:pt x="542966" y="637077"/>
                </a:lnTo>
                <a:lnTo>
                  <a:pt x="561064" y="608119"/>
                </a:lnTo>
                <a:lnTo>
                  <a:pt x="582782" y="581574"/>
                </a:lnTo>
                <a:lnTo>
                  <a:pt x="609327" y="559856"/>
                </a:lnTo>
                <a:lnTo>
                  <a:pt x="638286" y="541757"/>
                </a:lnTo>
                <a:lnTo>
                  <a:pt x="670863" y="527277"/>
                </a:lnTo>
                <a:lnTo>
                  <a:pt x="705855" y="515212"/>
                </a:lnTo>
                <a:lnTo>
                  <a:pt x="740846" y="504352"/>
                </a:lnTo>
                <a:lnTo>
                  <a:pt x="778250" y="494700"/>
                </a:lnTo>
                <a:lnTo>
                  <a:pt x="814447" y="485046"/>
                </a:lnTo>
                <a:lnTo>
                  <a:pt x="850645" y="474187"/>
                </a:lnTo>
                <a:lnTo>
                  <a:pt x="885636" y="462122"/>
                </a:lnTo>
                <a:lnTo>
                  <a:pt x="918213" y="447642"/>
                </a:lnTo>
                <a:lnTo>
                  <a:pt x="948378" y="430752"/>
                </a:lnTo>
                <a:lnTo>
                  <a:pt x="974923" y="409033"/>
                </a:lnTo>
                <a:lnTo>
                  <a:pt x="1002675" y="384900"/>
                </a:lnTo>
                <a:lnTo>
                  <a:pt x="1026807" y="357149"/>
                </a:lnTo>
                <a:lnTo>
                  <a:pt x="1049732" y="328191"/>
                </a:lnTo>
                <a:lnTo>
                  <a:pt x="1072657" y="298027"/>
                </a:lnTo>
                <a:lnTo>
                  <a:pt x="1095582" y="267862"/>
                </a:lnTo>
                <a:lnTo>
                  <a:pt x="1118507" y="238903"/>
                </a:lnTo>
                <a:lnTo>
                  <a:pt x="1143846" y="211152"/>
                </a:lnTo>
                <a:lnTo>
                  <a:pt x="1169184" y="187021"/>
                </a:lnTo>
                <a:lnTo>
                  <a:pt x="1198142" y="166509"/>
                </a:lnTo>
                <a:lnTo>
                  <a:pt x="1228307" y="150823"/>
                </a:lnTo>
                <a:lnTo>
                  <a:pt x="1264505" y="139964"/>
                </a:lnTo>
                <a:lnTo>
                  <a:pt x="1301909" y="135137"/>
                </a:lnTo>
                <a:lnTo>
                  <a:pt x="1340519" y="133931"/>
                </a:lnTo>
                <a:lnTo>
                  <a:pt x="1381542" y="137551"/>
                </a:lnTo>
                <a:lnTo>
                  <a:pt x="1422567" y="142378"/>
                </a:lnTo>
                <a:lnTo>
                  <a:pt x="1463592" y="148410"/>
                </a:lnTo>
                <a:lnTo>
                  <a:pt x="1504615" y="153237"/>
                </a:lnTo>
                <a:lnTo>
                  <a:pt x="1545639" y="155650"/>
                </a:lnTo>
                <a:lnTo>
                  <a:pt x="1585457" y="155650"/>
                </a:lnTo>
                <a:lnTo>
                  <a:pt x="1622862" y="150823"/>
                </a:lnTo>
                <a:lnTo>
                  <a:pt x="1660266" y="141170"/>
                </a:lnTo>
                <a:lnTo>
                  <a:pt x="1696464" y="126692"/>
                </a:lnTo>
                <a:lnTo>
                  <a:pt x="1732660" y="107386"/>
                </a:lnTo>
                <a:lnTo>
                  <a:pt x="1768858" y="88081"/>
                </a:lnTo>
                <a:lnTo>
                  <a:pt x="1805055" y="66362"/>
                </a:lnTo>
                <a:lnTo>
                  <a:pt x="1840048" y="45850"/>
                </a:lnTo>
                <a:lnTo>
                  <a:pt x="1877452" y="27751"/>
                </a:lnTo>
                <a:lnTo>
                  <a:pt x="1913649" y="13272"/>
                </a:lnTo>
                <a:lnTo>
                  <a:pt x="1951053" y="36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36146CD-7044-4FDA-9DEE-81D4301C8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4596" y="4033978"/>
            <a:ext cx="3277404" cy="2824020"/>
          </a:xfrm>
          <a:custGeom>
            <a:avLst/>
            <a:gdLst>
              <a:gd name="connsiteX0" fmla="*/ 1892703 w 3277404"/>
              <a:gd name="connsiteY0" fmla="*/ 0 h 2824020"/>
              <a:gd name="connsiteX1" fmla="*/ 1929431 w 3277404"/>
              <a:gd name="connsiteY1" fmla="*/ 3443 h 2824020"/>
              <a:gd name="connsiteX2" fmla="*/ 1965012 w 3277404"/>
              <a:gd name="connsiteY2" fmla="*/ 12625 h 2824020"/>
              <a:gd name="connsiteX3" fmla="*/ 1999447 w 3277404"/>
              <a:gd name="connsiteY3" fmla="*/ 26399 h 2824020"/>
              <a:gd name="connsiteX4" fmla="*/ 2035027 w 3277404"/>
              <a:gd name="connsiteY4" fmla="*/ 43615 h 2824020"/>
              <a:gd name="connsiteX5" fmla="*/ 2068314 w 3277404"/>
              <a:gd name="connsiteY5" fmla="*/ 63128 h 2824020"/>
              <a:gd name="connsiteX6" fmla="*/ 2102748 w 3277404"/>
              <a:gd name="connsiteY6" fmla="*/ 83788 h 2824020"/>
              <a:gd name="connsiteX7" fmla="*/ 2137181 w 3277404"/>
              <a:gd name="connsiteY7" fmla="*/ 102152 h 2824020"/>
              <a:gd name="connsiteX8" fmla="*/ 2171614 w 3277404"/>
              <a:gd name="connsiteY8" fmla="*/ 120518 h 2824020"/>
              <a:gd name="connsiteX9" fmla="*/ 2204900 w 3277404"/>
              <a:gd name="connsiteY9" fmla="*/ 134290 h 2824020"/>
              <a:gd name="connsiteX10" fmla="*/ 2241630 w 3277404"/>
              <a:gd name="connsiteY10" fmla="*/ 143473 h 2824020"/>
              <a:gd name="connsiteX11" fmla="*/ 2277210 w 3277404"/>
              <a:gd name="connsiteY11" fmla="*/ 148064 h 2824020"/>
              <a:gd name="connsiteX12" fmla="*/ 2315087 w 3277404"/>
              <a:gd name="connsiteY12" fmla="*/ 148064 h 2824020"/>
              <a:gd name="connsiteX13" fmla="*/ 2354112 w 3277404"/>
              <a:gd name="connsiteY13" fmla="*/ 145769 h 2824020"/>
              <a:gd name="connsiteX14" fmla="*/ 2393137 w 3277404"/>
              <a:gd name="connsiteY14" fmla="*/ 141178 h 2824020"/>
              <a:gd name="connsiteX15" fmla="*/ 2432162 w 3277404"/>
              <a:gd name="connsiteY15" fmla="*/ 135439 h 2824020"/>
              <a:gd name="connsiteX16" fmla="*/ 2471186 w 3277404"/>
              <a:gd name="connsiteY16" fmla="*/ 130848 h 2824020"/>
              <a:gd name="connsiteX17" fmla="*/ 2510212 w 3277404"/>
              <a:gd name="connsiteY17" fmla="*/ 127404 h 2824020"/>
              <a:gd name="connsiteX18" fmla="*/ 2546940 w 3277404"/>
              <a:gd name="connsiteY18" fmla="*/ 128552 h 2824020"/>
              <a:gd name="connsiteX19" fmla="*/ 2582522 w 3277404"/>
              <a:gd name="connsiteY19" fmla="*/ 133143 h 2824020"/>
              <a:gd name="connsiteX20" fmla="*/ 2616956 w 3277404"/>
              <a:gd name="connsiteY20" fmla="*/ 143473 h 2824020"/>
              <a:gd name="connsiteX21" fmla="*/ 2645651 w 3277404"/>
              <a:gd name="connsiteY21" fmla="*/ 158394 h 2824020"/>
              <a:gd name="connsiteX22" fmla="*/ 2673197 w 3277404"/>
              <a:gd name="connsiteY22" fmla="*/ 177907 h 2824020"/>
              <a:gd name="connsiteX23" fmla="*/ 2697301 w 3277404"/>
              <a:gd name="connsiteY23" fmla="*/ 200862 h 2824020"/>
              <a:gd name="connsiteX24" fmla="*/ 2721405 w 3277404"/>
              <a:gd name="connsiteY24" fmla="*/ 227261 h 2824020"/>
              <a:gd name="connsiteX25" fmla="*/ 2743213 w 3277404"/>
              <a:gd name="connsiteY25" fmla="*/ 254808 h 2824020"/>
              <a:gd name="connsiteX26" fmla="*/ 2765020 w 3277404"/>
              <a:gd name="connsiteY26" fmla="*/ 283503 h 2824020"/>
              <a:gd name="connsiteX27" fmla="*/ 2786829 w 3277404"/>
              <a:gd name="connsiteY27" fmla="*/ 312197 h 2824020"/>
              <a:gd name="connsiteX28" fmla="*/ 2808636 w 3277404"/>
              <a:gd name="connsiteY28" fmla="*/ 339744 h 2824020"/>
              <a:gd name="connsiteX29" fmla="*/ 2831593 w 3277404"/>
              <a:gd name="connsiteY29" fmla="*/ 366142 h 2824020"/>
              <a:gd name="connsiteX30" fmla="*/ 2857992 w 3277404"/>
              <a:gd name="connsiteY30" fmla="*/ 389099 h 2824020"/>
              <a:gd name="connsiteX31" fmla="*/ 2883244 w 3277404"/>
              <a:gd name="connsiteY31" fmla="*/ 409759 h 2824020"/>
              <a:gd name="connsiteX32" fmla="*/ 2911938 w 3277404"/>
              <a:gd name="connsiteY32" fmla="*/ 425827 h 2824020"/>
              <a:gd name="connsiteX33" fmla="*/ 2942928 w 3277404"/>
              <a:gd name="connsiteY33" fmla="*/ 439601 h 2824020"/>
              <a:gd name="connsiteX34" fmla="*/ 2976213 w 3277404"/>
              <a:gd name="connsiteY34" fmla="*/ 451079 h 2824020"/>
              <a:gd name="connsiteX35" fmla="*/ 3010646 w 3277404"/>
              <a:gd name="connsiteY35" fmla="*/ 461408 h 2824020"/>
              <a:gd name="connsiteX36" fmla="*/ 3045081 w 3277404"/>
              <a:gd name="connsiteY36" fmla="*/ 470591 h 2824020"/>
              <a:gd name="connsiteX37" fmla="*/ 3080662 w 3277404"/>
              <a:gd name="connsiteY37" fmla="*/ 479774 h 2824020"/>
              <a:gd name="connsiteX38" fmla="*/ 3113948 w 3277404"/>
              <a:gd name="connsiteY38" fmla="*/ 490104 h 2824020"/>
              <a:gd name="connsiteX39" fmla="*/ 3147233 w 3277404"/>
              <a:gd name="connsiteY39" fmla="*/ 501581 h 2824020"/>
              <a:gd name="connsiteX40" fmla="*/ 3178224 w 3277404"/>
              <a:gd name="connsiteY40" fmla="*/ 515355 h 2824020"/>
              <a:gd name="connsiteX41" fmla="*/ 3205771 w 3277404"/>
              <a:gd name="connsiteY41" fmla="*/ 532572 h 2824020"/>
              <a:gd name="connsiteX42" fmla="*/ 3231023 w 3277404"/>
              <a:gd name="connsiteY42" fmla="*/ 553232 h 2824020"/>
              <a:gd name="connsiteX43" fmla="*/ 3251682 w 3277404"/>
              <a:gd name="connsiteY43" fmla="*/ 578483 h 2824020"/>
              <a:gd name="connsiteX44" fmla="*/ 3268900 w 3277404"/>
              <a:gd name="connsiteY44" fmla="*/ 606030 h 2824020"/>
              <a:gd name="connsiteX45" fmla="*/ 3277404 w 3277404"/>
              <a:gd name="connsiteY45" fmla="*/ 625165 h 2824020"/>
              <a:gd name="connsiteX46" fmla="*/ 3277404 w 3277404"/>
              <a:gd name="connsiteY46" fmla="*/ 2824020 h 2824020"/>
              <a:gd name="connsiteX47" fmla="*/ 362557 w 3277404"/>
              <a:gd name="connsiteY47" fmla="*/ 2824020 h 2824020"/>
              <a:gd name="connsiteX48" fmla="*/ 340893 w 3277404"/>
              <a:gd name="connsiteY48" fmla="*/ 2805182 h 2824020"/>
              <a:gd name="connsiteX49" fmla="*/ 312198 w 3277404"/>
              <a:gd name="connsiteY49" fmla="*/ 2783375 h 2824020"/>
              <a:gd name="connsiteX50" fmla="*/ 283504 w 3277404"/>
              <a:gd name="connsiteY50" fmla="*/ 2761567 h 2824020"/>
              <a:gd name="connsiteX51" fmla="*/ 254810 w 3277404"/>
              <a:gd name="connsiteY51" fmla="*/ 2739759 h 2824020"/>
              <a:gd name="connsiteX52" fmla="*/ 227262 w 3277404"/>
              <a:gd name="connsiteY52" fmla="*/ 2717951 h 2824020"/>
              <a:gd name="connsiteX53" fmla="*/ 200863 w 3277404"/>
              <a:gd name="connsiteY53" fmla="*/ 2693848 h 2824020"/>
              <a:gd name="connsiteX54" fmla="*/ 177907 w 3277404"/>
              <a:gd name="connsiteY54" fmla="*/ 2669745 h 2824020"/>
              <a:gd name="connsiteX55" fmla="*/ 158396 w 3277404"/>
              <a:gd name="connsiteY55" fmla="*/ 2642197 h 2824020"/>
              <a:gd name="connsiteX56" fmla="*/ 143475 w 3277404"/>
              <a:gd name="connsiteY56" fmla="*/ 2613503 h 2824020"/>
              <a:gd name="connsiteX57" fmla="*/ 133144 w 3277404"/>
              <a:gd name="connsiteY57" fmla="*/ 2579070 h 2824020"/>
              <a:gd name="connsiteX58" fmla="*/ 128553 w 3277404"/>
              <a:gd name="connsiteY58" fmla="*/ 2543489 h 2824020"/>
              <a:gd name="connsiteX59" fmla="*/ 127404 w 3277404"/>
              <a:gd name="connsiteY59" fmla="*/ 2506758 h 2824020"/>
              <a:gd name="connsiteX60" fmla="*/ 130848 w 3277404"/>
              <a:gd name="connsiteY60" fmla="*/ 2467734 h 2824020"/>
              <a:gd name="connsiteX61" fmla="*/ 135439 w 3277404"/>
              <a:gd name="connsiteY61" fmla="*/ 2428710 h 2824020"/>
              <a:gd name="connsiteX62" fmla="*/ 141178 w 3277404"/>
              <a:gd name="connsiteY62" fmla="*/ 2389685 h 2824020"/>
              <a:gd name="connsiteX63" fmla="*/ 145770 w 3277404"/>
              <a:gd name="connsiteY63" fmla="*/ 2350660 h 2824020"/>
              <a:gd name="connsiteX64" fmla="*/ 148066 w 3277404"/>
              <a:gd name="connsiteY64" fmla="*/ 2311636 h 2824020"/>
              <a:gd name="connsiteX65" fmla="*/ 148066 w 3277404"/>
              <a:gd name="connsiteY65" fmla="*/ 2273758 h 2824020"/>
              <a:gd name="connsiteX66" fmla="*/ 143475 w 3277404"/>
              <a:gd name="connsiteY66" fmla="*/ 2238178 h 2824020"/>
              <a:gd name="connsiteX67" fmla="*/ 134292 w 3277404"/>
              <a:gd name="connsiteY67" fmla="*/ 2202597 h 2824020"/>
              <a:gd name="connsiteX68" fmla="*/ 120518 w 3277404"/>
              <a:gd name="connsiteY68" fmla="*/ 2169310 h 2824020"/>
              <a:gd name="connsiteX69" fmla="*/ 103302 w 3277404"/>
              <a:gd name="connsiteY69" fmla="*/ 2134877 h 2824020"/>
              <a:gd name="connsiteX70" fmla="*/ 83788 w 3277404"/>
              <a:gd name="connsiteY70" fmla="*/ 2100445 h 2824020"/>
              <a:gd name="connsiteX71" fmla="*/ 63129 w 3277404"/>
              <a:gd name="connsiteY71" fmla="*/ 2066010 h 2824020"/>
              <a:gd name="connsiteX72" fmla="*/ 43617 w 3277404"/>
              <a:gd name="connsiteY72" fmla="*/ 2032724 h 2824020"/>
              <a:gd name="connsiteX73" fmla="*/ 26399 w 3277404"/>
              <a:gd name="connsiteY73" fmla="*/ 1997144 h 2824020"/>
              <a:gd name="connsiteX74" fmla="*/ 12627 w 3277404"/>
              <a:gd name="connsiteY74" fmla="*/ 1962709 h 2824020"/>
              <a:gd name="connsiteX75" fmla="*/ 3444 w 3277404"/>
              <a:gd name="connsiteY75" fmla="*/ 1927128 h 2824020"/>
              <a:gd name="connsiteX76" fmla="*/ 0 w 3277404"/>
              <a:gd name="connsiteY76" fmla="*/ 1890399 h 2824020"/>
              <a:gd name="connsiteX77" fmla="*/ 3444 w 3277404"/>
              <a:gd name="connsiteY77" fmla="*/ 1853671 h 2824020"/>
              <a:gd name="connsiteX78" fmla="*/ 12627 w 3277404"/>
              <a:gd name="connsiteY78" fmla="*/ 1818089 h 2824020"/>
              <a:gd name="connsiteX79" fmla="*/ 26399 w 3277404"/>
              <a:gd name="connsiteY79" fmla="*/ 1783655 h 2824020"/>
              <a:gd name="connsiteX80" fmla="*/ 43617 w 3277404"/>
              <a:gd name="connsiteY80" fmla="*/ 1748075 h 2824020"/>
              <a:gd name="connsiteX81" fmla="*/ 63129 w 3277404"/>
              <a:gd name="connsiteY81" fmla="*/ 1714788 h 2824020"/>
              <a:gd name="connsiteX82" fmla="*/ 83788 w 3277404"/>
              <a:gd name="connsiteY82" fmla="*/ 1680356 h 2824020"/>
              <a:gd name="connsiteX83" fmla="*/ 103302 w 3277404"/>
              <a:gd name="connsiteY83" fmla="*/ 1645921 h 2824020"/>
              <a:gd name="connsiteX84" fmla="*/ 120518 w 3277404"/>
              <a:gd name="connsiteY84" fmla="*/ 1611488 h 2824020"/>
              <a:gd name="connsiteX85" fmla="*/ 134292 w 3277404"/>
              <a:gd name="connsiteY85" fmla="*/ 1578202 h 2824020"/>
              <a:gd name="connsiteX86" fmla="*/ 143475 w 3277404"/>
              <a:gd name="connsiteY86" fmla="*/ 1542620 h 2824020"/>
              <a:gd name="connsiteX87" fmla="*/ 148066 w 3277404"/>
              <a:gd name="connsiteY87" fmla="*/ 1507040 h 2824020"/>
              <a:gd name="connsiteX88" fmla="*/ 148066 w 3277404"/>
              <a:gd name="connsiteY88" fmla="*/ 1469163 h 2824020"/>
              <a:gd name="connsiteX89" fmla="*/ 145770 w 3277404"/>
              <a:gd name="connsiteY89" fmla="*/ 1430138 h 2824020"/>
              <a:gd name="connsiteX90" fmla="*/ 141178 w 3277404"/>
              <a:gd name="connsiteY90" fmla="*/ 1391114 h 2824020"/>
              <a:gd name="connsiteX91" fmla="*/ 135439 w 3277404"/>
              <a:gd name="connsiteY91" fmla="*/ 1352088 h 2824020"/>
              <a:gd name="connsiteX92" fmla="*/ 130848 w 3277404"/>
              <a:gd name="connsiteY92" fmla="*/ 1313064 h 2824020"/>
              <a:gd name="connsiteX93" fmla="*/ 127404 w 3277404"/>
              <a:gd name="connsiteY93" fmla="*/ 1274040 h 2824020"/>
              <a:gd name="connsiteX94" fmla="*/ 128553 w 3277404"/>
              <a:gd name="connsiteY94" fmla="*/ 1237311 h 2824020"/>
              <a:gd name="connsiteX95" fmla="*/ 133144 w 3277404"/>
              <a:gd name="connsiteY95" fmla="*/ 1201730 h 2824020"/>
              <a:gd name="connsiteX96" fmla="*/ 143475 w 3277404"/>
              <a:gd name="connsiteY96" fmla="*/ 1167296 h 2824020"/>
              <a:gd name="connsiteX97" fmla="*/ 158396 w 3277404"/>
              <a:gd name="connsiteY97" fmla="*/ 1138602 h 2824020"/>
              <a:gd name="connsiteX98" fmla="*/ 177907 w 3277404"/>
              <a:gd name="connsiteY98" fmla="*/ 1111055 h 2824020"/>
              <a:gd name="connsiteX99" fmla="*/ 200863 w 3277404"/>
              <a:gd name="connsiteY99" fmla="*/ 1086951 h 2824020"/>
              <a:gd name="connsiteX100" fmla="*/ 227262 w 3277404"/>
              <a:gd name="connsiteY100" fmla="*/ 1062848 h 2824020"/>
              <a:gd name="connsiteX101" fmla="*/ 254810 w 3277404"/>
              <a:gd name="connsiteY101" fmla="*/ 1041039 h 2824020"/>
              <a:gd name="connsiteX102" fmla="*/ 283504 w 3277404"/>
              <a:gd name="connsiteY102" fmla="*/ 1019231 h 2824020"/>
              <a:gd name="connsiteX103" fmla="*/ 312198 w 3277404"/>
              <a:gd name="connsiteY103" fmla="*/ 997424 h 2824020"/>
              <a:gd name="connsiteX104" fmla="*/ 340893 w 3277404"/>
              <a:gd name="connsiteY104" fmla="*/ 975616 h 2824020"/>
              <a:gd name="connsiteX105" fmla="*/ 367292 w 3277404"/>
              <a:gd name="connsiteY105" fmla="*/ 952661 h 2824020"/>
              <a:gd name="connsiteX106" fmla="*/ 390249 w 3277404"/>
              <a:gd name="connsiteY106" fmla="*/ 926262 h 2824020"/>
              <a:gd name="connsiteX107" fmla="*/ 410908 w 3277404"/>
              <a:gd name="connsiteY107" fmla="*/ 901010 h 2824020"/>
              <a:gd name="connsiteX108" fmla="*/ 426977 w 3277404"/>
              <a:gd name="connsiteY108" fmla="*/ 872316 h 2824020"/>
              <a:gd name="connsiteX109" fmla="*/ 440751 w 3277404"/>
              <a:gd name="connsiteY109" fmla="*/ 841326 h 2824020"/>
              <a:gd name="connsiteX110" fmla="*/ 452229 w 3277404"/>
              <a:gd name="connsiteY110" fmla="*/ 808040 h 2824020"/>
              <a:gd name="connsiteX111" fmla="*/ 462559 w 3277404"/>
              <a:gd name="connsiteY111" fmla="*/ 773605 h 2824020"/>
              <a:gd name="connsiteX112" fmla="*/ 471742 w 3277404"/>
              <a:gd name="connsiteY112" fmla="*/ 739172 h 2824020"/>
              <a:gd name="connsiteX113" fmla="*/ 480924 w 3277404"/>
              <a:gd name="connsiteY113" fmla="*/ 703591 h 2824020"/>
              <a:gd name="connsiteX114" fmla="*/ 491254 w 3277404"/>
              <a:gd name="connsiteY114" fmla="*/ 670306 h 2824020"/>
              <a:gd name="connsiteX115" fmla="*/ 502732 w 3277404"/>
              <a:gd name="connsiteY115" fmla="*/ 637019 h 2824020"/>
              <a:gd name="connsiteX116" fmla="*/ 516506 w 3277404"/>
              <a:gd name="connsiteY116" fmla="*/ 606030 h 2824020"/>
              <a:gd name="connsiteX117" fmla="*/ 533722 w 3277404"/>
              <a:gd name="connsiteY117" fmla="*/ 578483 h 2824020"/>
              <a:gd name="connsiteX118" fmla="*/ 554381 w 3277404"/>
              <a:gd name="connsiteY118" fmla="*/ 553232 h 2824020"/>
              <a:gd name="connsiteX119" fmla="*/ 579633 w 3277404"/>
              <a:gd name="connsiteY119" fmla="*/ 532572 h 2824020"/>
              <a:gd name="connsiteX120" fmla="*/ 607181 w 3277404"/>
              <a:gd name="connsiteY120" fmla="*/ 515355 h 2824020"/>
              <a:gd name="connsiteX121" fmla="*/ 638170 w 3277404"/>
              <a:gd name="connsiteY121" fmla="*/ 501581 h 2824020"/>
              <a:gd name="connsiteX122" fmla="*/ 671457 w 3277404"/>
              <a:gd name="connsiteY122" fmla="*/ 490104 h 2824020"/>
              <a:gd name="connsiteX123" fmla="*/ 704742 w 3277404"/>
              <a:gd name="connsiteY123" fmla="*/ 479774 h 2824020"/>
              <a:gd name="connsiteX124" fmla="*/ 740324 w 3277404"/>
              <a:gd name="connsiteY124" fmla="*/ 470591 h 2824020"/>
              <a:gd name="connsiteX125" fmla="*/ 774756 w 3277404"/>
              <a:gd name="connsiteY125" fmla="*/ 461408 h 2824020"/>
              <a:gd name="connsiteX126" fmla="*/ 809191 w 3277404"/>
              <a:gd name="connsiteY126" fmla="*/ 451079 h 2824020"/>
              <a:gd name="connsiteX127" fmla="*/ 842476 w 3277404"/>
              <a:gd name="connsiteY127" fmla="*/ 439601 h 2824020"/>
              <a:gd name="connsiteX128" fmla="*/ 873466 w 3277404"/>
              <a:gd name="connsiteY128" fmla="*/ 425827 h 2824020"/>
              <a:gd name="connsiteX129" fmla="*/ 902161 w 3277404"/>
              <a:gd name="connsiteY129" fmla="*/ 409759 h 2824020"/>
              <a:gd name="connsiteX130" fmla="*/ 927412 w 3277404"/>
              <a:gd name="connsiteY130" fmla="*/ 389099 h 2824020"/>
              <a:gd name="connsiteX131" fmla="*/ 953812 w 3277404"/>
              <a:gd name="connsiteY131" fmla="*/ 366142 h 2824020"/>
              <a:gd name="connsiteX132" fmla="*/ 976768 w 3277404"/>
              <a:gd name="connsiteY132" fmla="*/ 339744 h 2824020"/>
              <a:gd name="connsiteX133" fmla="*/ 998576 w 3277404"/>
              <a:gd name="connsiteY133" fmla="*/ 312197 h 2824020"/>
              <a:gd name="connsiteX134" fmla="*/ 1020384 w 3277404"/>
              <a:gd name="connsiteY134" fmla="*/ 283503 h 2824020"/>
              <a:gd name="connsiteX135" fmla="*/ 1042191 w 3277404"/>
              <a:gd name="connsiteY135" fmla="*/ 254808 h 2824020"/>
              <a:gd name="connsiteX136" fmla="*/ 1063999 w 3277404"/>
              <a:gd name="connsiteY136" fmla="*/ 227261 h 2824020"/>
              <a:gd name="connsiteX137" fmla="*/ 1088104 w 3277404"/>
              <a:gd name="connsiteY137" fmla="*/ 200862 h 2824020"/>
              <a:gd name="connsiteX138" fmla="*/ 1112206 w 3277404"/>
              <a:gd name="connsiteY138" fmla="*/ 177907 h 2824020"/>
              <a:gd name="connsiteX139" fmla="*/ 1139754 w 3277404"/>
              <a:gd name="connsiteY139" fmla="*/ 158394 h 2824020"/>
              <a:gd name="connsiteX140" fmla="*/ 1168448 w 3277404"/>
              <a:gd name="connsiteY140" fmla="*/ 143473 h 2824020"/>
              <a:gd name="connsiteX141" fmla="*/ 1202883 w 3277404"/>
              <a:gd name="connsiteY141" fmla="*/ 133143 h 2824020"/>
              <a:gd name="connsiteX142" fmla="*/ 1238464 w 3277404"/>
              <a:gd name="connsiteY142" fmla="*/ 128552 h 2824020"/>
              <a:gd name="connsiteX143" fmla="*/ 1275192 w 3277404"/>
              <a:gd name="connsiteY143" fmla="*/ 127404 h 2824020"/>
              <a:gd name="connsiteX144" fmla="*/ 1314216 w 3277404"/>
              <a:gd name="connsiteY144" fmla="*/ 130848 h 2824020"/>
              <a:gd name="connsiteX145" fmla="*/ 1353242 w 3277404"/>
              <a:gd name="connsiteY145" fmla="*/ 135439 h 2824020"/>
              <a:gd name="connsiteX146" fmla="*/ 1392267 w 3277404"/>
              <a:gd name="connsiteY146" fmla="*/ 141178 h 2824020"/>
              <a:gd name="connsiteX147" fmla="*/ 1431291 w 3277404"/>
              <a:gd name="connsiteY147" fmla="*/ 145769 h 2824020"/>
              <a:gd name="connsiteX148" fmla="*/ 1470316 w 3277404"/>
              <a:gd name="connsiteY148" fmla="*/ 148064 h 2824020"/>
              <a:gd name="connsiteX149" fmla="*/ 1508194 w 3277404"/>
              <a:gd name="connsiteY149" fmla="*/ 148064 h 2824020"/>
              <a:gd name="connsiteX150" fmla="*/ 1543776 w 3277404"/>
              <a:gd name="connsiteY150" fmla="*/ 143473 h 2824020"/>
              <a:gd name="connsiteX151" fmla="*/ 1579357 w 3277404"/>
              <a:gd name="connsiteY151" fmla="*/ 134290 h 2824020"/>
              <a:gd name="connsiteX152" fmla="*/ 1613790 w 3277404"/>
              <a:gd name="connsiteY152" fmla="*/ 120518 h 2824020"/>
              <a:gd name="connsiteX153" fmla="*/ 1648223 w 3277404"/>
              <a:gd name="connsiteY153" fmla="*/ 102152 h 2824020"/>
              <a:gd name="connsiteX154" fmla="*/ 1682657 w 3277404"/>
              <a:gd name="connsiteY154" fmla="*/ 83788 h 2824020"/>
              <a:gd name="connsiteX155" fmla="*/ 1717090 w 3277404"/>
              <a:gd name="connsiteY155" fmla="*/ 63128 h 2824020"/>
              <a:gd name="connsiteX156" fmla="*/ 1750377 w 3277404"/>
              <a:gd name="connsiteY156" fmla="*/ 43615 h 2824020"/>
              <a:gd name="connsiteX157" fmla="*/ 1785959 w 3277404"/>
              <a:gd name="connsiteY157" fmla="*/ 26399 h 2824020"/>
              <a:gd name="connsiteX158" fmla="*/ 1820392 w 3277404"/>
              <a:gd name="connsiteY158" fmla="*/ 12625 h 2824020"/>
              <a:gd name="connsiteX159" fmla="*/ 1855973 w 3277404"/>
              <a:gd name="connsiteY159" fmla="*/ 3443 h 282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3277404" h="2824020">
                <a:moveTo>
                  <a:pt x="1892703" y="0"/>
                </a:moveTo>
                <a:lnTo>
                  <a:pt x="1929431" y="3443"/>
                </a:lnTo>
                <a:lnTo>
                  <a:pt x="1965012" y="12625"/>
                </a:lnTo>
                <a:lnTo>
                  <a:pt x="1999447" y="26399"/>
                </a:lnTo>
                <a:lnTo>
                  <a:pt x="2035027" y="43615"/>
                </a:lnTo>
                <a:lnTo>
                  <a:pt x="2068314" y="63128"/>
                </a:lnTo>
                <a:lnTo>
                  <a:pt x="2102748" y="83788"/>
                </a:lnTo>
                <a:lnTo>
                  <a:pt x="2137181" y="102152"/>
                </a:lnTo>
                <a:lnTo>
                  <a:pt x="2171614" y="120518"/>
                </a:lnTo>
                <a:lnTo>
                  <a:pt x="2204900" y="134290"/>
                </a:lnTo>
                <a:lnTo>
                  <a:pt x="2241630" y="143473"/>
                </a:lnTo>
                <a:lnTo>
                  <a:pt x="2277210" y="148064"/>
                </a:lnTo>
                <a:lnTo>
                  <a:pt x="2315087" y="148064"/>
                </a:lnTo>
                <a:lnTo>
                  <a:pt x="2354112" y="145769"/>
                </a:lnTo>
                <a:lnTo>
                  <a:pt x="2393137" y="141178"/>
                </a:lnTo>
                <a:lnTo>
                  <a:pt x="2432162" y="135439"/>
                </a:lnTo>
                <a:lnTo>
                  <a:pt x="2471186" y="130848"/>
                </a:lnTo>
                <a:lnTo>
                  <a:pt x="2510212" y="127404"/>
                </a:lnTo>
                <a:lnTo>
                  <a:pt x="2546940" y="128552"/>
                </a:lnTo>
                <a:lnTo>
                  <a:pt x="2582522" y="133143"/>
                </a:lnTo>
                <a:lnTo>
                  <a:pt x="2616956" y="143473"/>
                </a:lnTo>
                <a:lnTo>
                  <a:pt x="2645651" y="158394"/>
                </a:lnTo>
                <a:lnTo>
                  <a:pt x="2673197" y="177907"/>
                </a:lnTo>
                <a:lnTo>
                  <a:pt x="2697301" y="200862"/>
                </a:lnTo>
                <a:lnTo>
                  <a:pt x="2721405" y="227261"/>
                </a:lnTo>
                <a:lnTo>
                  <a:pt x="2743213" y="254808"/>
                </a:lnTo>
                <a:lnTo>
                  <a:pt x="2765020" y="283503"/>
                </a:lnTo>
                <a:lnTo>
                  <a:pt x="2786829" y="312197"/>
                </a:lnTo>
                <a:lnTo>
                  <a:pt x="2808636" y="339744"/>
                </a:lnTo>
                <a:lnTo>
                  <a:pt x="2831593" y="366142"/>
                </a:lnTo>
                <a:lnTo>
                  <a:pt x="2857992" y="389099"/>
                </a:lnTo>
                <a:lnTo>
                  <a:pt x="2883244" y="409759"/>
                </a:lnTo>
                <a:lnTo>
                  <a:pt x="2911938" y="425827"/>
                </a:lnTo>
                <a:lnTo>
                  <a:pt x="2942928" y="439601"/>
                </a:lnTo>
                <a:lnTo>
                  <a:pt x="2976213" y="451079"/>
                </a:lnTo>
                <a:lnTo>
                  <a:pt x="3010646" y="461408"/>
                </a:lnTo>
                <a:lnTo>
                  <a:pt x="3045081" y="470591"/>
                </a:lnTo>
                <a:lnTo>
                  <a:pt x="3080662" y="479774"/>
                </a:lnTo>
                <a:lnTo>
                  <a:pt x="3113948" y="490104"/>
                </a:lnTo>
                <a:lnTo>
                  <a:pt x="3147233" y="501581"/>
                </a:lnTo>
                <a:lnTo>
                  <a:pt x="3178224" y="515355"/>
                </a:lnTo>
                <a:lnTo>
                  <a:pt x="3205771" y="532572"/>
                </a:lnTo>
                <a:lnTo>
                  <a:pt x="3231023" y="553232"/>
                </a:lnTo>
                <a:lnTo>
                  <a:pt x="3251682" y="578483"/>
                </a:lnTo>
                <a:lnTo>
                  <a:pt x="3268900" y="606030"/>
                </a:lnTo>
                <a:lnTo>
                  <a:pt x="3277404" y="625165"/>
                </a:lnTo>
                <a:lnTo>
                  <a:pt x="3277404" y="2824020"/>
                </a:lnTo>
                <a:lnTo>
                  <a:pt x="362557" y="2824020"/>
                </a:lnTo>
                <a:lnTo>
                  <a:pt x="340893" y="2805182"/>
                </a:lnTo>
                <a:lnTo>
                  <a:pt x="312198" y="2783375"/>
                </a:lnTo>
                <a:lnTo>
                  <a:pt x="283504" y="2761567"/>
                </a:lnTo>
                <a:lnTo>
                  <a:pt x="254810" y="2739759"/>
                </a:lnTo>
                <a:lnTo>
                  <a:pt x="227262" y="2717951"/>
                </a:lnTo>
                <a:lnTo>
                  <a:pt x="200863" y="2693848"/>
                </a:lnTo>
                <a:lnTo>
                  <a:pt x="177907" y="2669745"/>
                </a:lnTo>
                <a:lnTo>
                  <a:pt x="158396" y="2642197"/>
                </a:lnTo>
                <a:lnTo>
                  <a:pt x="143475" y="2613503"/>
                </a:lnTo>
                <a:lnTo>
                  <a:pt x="133144" y="2579070"/>
                </a:lnTo>
                <a:lnTo>
                  <a:pt x="128553" y="2543489"/>
                </a:lnTo>
                <a:lnTo>
                  <a:pt x="127404" y="2506758"/>
                </a:lnTo>
                <a:lnTo>
                  <a:pt x="130848" y="2467734"/>
                </a:lnTo>
                <a:lnTo>
                  <a:pt x="135439" y="2428710"/>
                </a:lnTo>
                <a:lnTo>
                  <a:pt x="141178" y="2389685"/>
                </a:lnTo>
                <a:lnTo>
                  <a:pt x="145770" y="2350660"/>
                </a:lnTo>
                <a:lnTo>
                  <a:pt x="148066" y="2311636"/>
                </a:lnTo>
                <a:lnTo>
                  <a:pt x="148066" y="2273758"/>
                </a:lnTo>
                <a:lnTo>
                  <a:pt x="143475" y="2238178"/>
                </a:lnTo>
                <a:lnTo>
                  <a:pt x="134292" y="2202597"/>
                </a:lnTo>
                <a:lnTo>
                  <a:pt x="120518" y="2169310"/>
                </a:lnTo>
                <a:lnTo>
                  <a:pt x="103302" y="2134877"/>
                </a:lnTo>
                <a:lnTo>
                  <a:pt x="83788" y="2100445"/>
                </a:lnTo>
                <a:lnTo>
                  <a:pt x="63129" y="2066010"/>
                </a:lnTo>
                <a:lnTo>
                  <a:pt x="43617" y="2032724"/>
                </a:lnTo>
                <a:lnTo>
                  <a:pt x="26399" y="1997144"/>
                </a:lnTo>
                <a:lnTo>
                  <a:pt x="12627" y="1962709"/>
                </a:lnTo>
                <a:lnTo>
                  <a:pt x="3444" y="1927128"/>
                </a:lnTo>
                <a:lnTo>
                  <a:pt x="0" y="1890399"/>
                </a:lnTo>
                <a:lnTo>
                  <a:pt x="3444" y="1853671"/>
                </a:lnTo>
                <a:lnTo>
                  <a:pt x="12627" y="1818089"/>
                </a:lnTo>
                <a:lnTo>
                  <a:pt x="26399" y="1783655"/>
                </a:lnTo>
                <a:lnTo>
                  <a:pt x="43617" y="1748075"/>
                </a:lnTo>
                <a:lnTo>
                  <a:pt x="63129" y="1714788"/>
                </a:lnTo>
                <a:lnTo>
                  <a:pt x="83788" y="1680356"/>
                </a:lnTo>
                <a:lnTo>
                  <a:pt x="103302" y="1645921"/>
                </a:lnTo>
                <a:lnTo>
                  <a:pt x="120518" y="1611488"/>
                </a:lnTo>
                <a:lnTo>
                  <a:pt x="134292" y="1578202"/>
                </a:lnTo>
                <a:lnTo>
                  <a:pt x="143475" y="1542620"/>
                </a:lnTo>
                <a:lnTo>
                  <a:pt x="148066" y="1507040"/>
                </a:lnTo>
                <a:lnTo>
                  <a:pt x="148066" y="1469163"/>
                </a:lnTo>
                <a:lnTo>
                  <a:pt x="145770" y="1430138"/>
                </a:lnTo>
                <a:lnTo>
                  <a:pt x="141178" y="1391114"/>
                </a:lnTo>
                <a:lnTo>
                  <a:pt x="135439" y="1352088"/>
                </a:lnTo>
                <a:lnTo>
                  <a:pt x="130848" y="1313064"/>
                </a:lnTo>
                <a:lnTo>
                  <a:pt x="127404" y="1274040"/>
                </a:lnTo>
                <a:lnTo>
                  <a:pt x="128553" y="1237311"/>
                </a:lnTo>
                <a:lnTo>
                  <a:pt x="133144" y="1201730"/>
                </a:lnTo>
                <a:lnTo>
                  <a:pt x="143475" y="1167296"/>
                </a:lnTo>
                <a:lnTo>
                  <a:pt x="158396" y="1138602"/>
                </a:lnTo>
                <a:lnTo>
                  <a:pt x="177907" y="1111055"/>
                </a:lnTo>
                <a:lnTo>
                  <a:pt x="200863" y="1086951"/>
                </a:lnTo>
                <a:lnTo>
                  <a:pt x="227262" y="1062848"/>
                </a:lnTo>
                <a:lnTo>
                  <a:pt x="254810" y="1041039"/>
                </a:lnTo>
                <a:lnTo>
                  <a:pt x="283504" y="1019231"/>
                </a:lnTo>
                <a:lnTo>
                  <a:pt x="312198" y="997424"/>
                </a:lnTo>
                <a:lnTo>
                  <a:pt x="340893" y="975616"/>
                </a:lnTo>
                <a:lnTo>
                  <a:pt x="367292" y="952661"/>
                </a:lnTo>
                <a:lnTo>
                  <a:pt x="390249" y="926262"/>
                </a:lnTo>
                <a:lnTo>
                  <a:pt x="410908" y="901010"/>
                </a:lnTo>
                <a:lnTo>
                  <a:pt x="426977" y="872316"/>
                </a:lnTo>
                <a:lnTo>
                  <a:pt x="440751" y="841326"/>
                </a:lnTo>
                <a:lnTo>
                  <a:pt x="452229" y="808040"/>
                </a:lnTo>
                <a:lnTo>
                  <a:pt x="462559" y="773605"/>
                </a:lnTo>
                <a:lnTo>
                  <a:pt x="471742" y="739172"/>
                </a:lnTo>
                <a:lnTo>
                  <a:pt x="480924" y="703591"/>
                </a:lnTo>
                <a:lnTo>
                  <a:pt x="491254" y="670306"/>
                </a:lnTo>
                <a:lnTo>
                  <a:pt x="502732" y="637019"/>
                </a:lnTo>
                <a:lnTo>
                  <a:pt x="516506" y="606030"/>
                </a:lnTo>
                <a:lnTo>
                  <a:pt x="533722" y="578483"/>
                </a:lnTo>
                <a:lnTo>
                  <a:pt x="554381" y="553232"/>
                </a:lnTo>
                <a:lnTo>
                  <a:pt x="579633" y="532572"/>
                </a:lnTo>
                <a:lnTo>
                  <a:pt x="607181" y="515355"/>
                </a:lnTo>
                <a:lnTo>
                  <a:pt x="638170" y="501581"/>
                </a:lnTo>
                <a:lnTo>
                  <a:pt x="671457" y="490104"/>
                </a:lnTo>
                <a:lnTo>
                  <a:pt x="704742" y="479774"/>
                </a:lnTo>
                <a:lnTo>
                  <a:pt x="740324" y="470591"/>
                </a:lnTo>
                <a:lnTo>
                  <a:pt x="774756" y="461408"/>
                </a:lnTo>
                <a:lnTo>
                  <a:pt x="809191" y="451079"/>
                </a:lnTo>
                <a:lnTo>
                  <a:pt x="842476" y="439601"/>
                </a:lnTo>
                <a:lnTo>
                  <a:pt x="873466" y="425827"/>
                </a:lnTo>
                <a:lnTo>
                  <a:pt x="902161" y="409759"/>
                </a:lnTo>
                <a:lnTo>
                  <a:pt x="927412" y="389099"/>
                </a:lnTo>
                <a:lnTo>
                  <a:pt x="953812" y="366142"/>
                </a:lnTo>
                <a:lnTo>
                  <a:pt x="976768" y="339744"/>
                </a:lnTo>
                <a:lnTo>
                  <a:pt x="998576" y="312197"/>
                </a:lnTo>
                <a:lnTo>
                  <a:pt x="1020384" y="283503"/>
                </a:lnTo>
                <a:lnTo>
                  <a:pt x="1042191" y="254808"/>
                </a:lnTo>
                <a:lnTo>
                  <a:pt x="1063999" y="227261"/>
                </a:lnTo>
                <a:lnTo>
                  <a:pt x="1088104" y="200862"/>
                </a:lnTo>
                <a:lnTo>
                  <a:pt x="1112206" y="177907"/>
                </a:lnTo>
                <a:lnTo>
                  <a:pt x="1139754" y="158394"/>
                </a:lnTo>
                <a:lnTo>
                  <a:pt x="1168448" y="143473"/>
                </a:lnTo>
                <a:lnTo>
                  <a:pt x="1202883" y="133143"/>
                </a:lnTo>
                <a:lnTo>
                  <a:pt x="1238464" y="128552"/>
                </a:lnTo>
                <a:lnTo>
                  <a:pt x="1275192" y="127404"/>
                </a:lnTo>
                <a:lnTo>
                  <a:pt x="1314216" y="130848"/>
                </a:lnTo>
                <a:lnTo>
                  <a:pt x="1353242" y="135439"/>
                </a:lnTo>
                <a:lnTo>
                  <a:pt x="1392267" y="141178"/>
                </a:lnTo>
                <a:lnTo>
                  <a:pt x="1431291" y="145769"/>
                </a:lnTo>
                <a:lnTo>
                  <a:pt x="1470316" y="148064"/>
                </a:lnTo>
                <a:lnTo>
                  <a:pt x="1508194" y="148064"/>
                </a:lnTo>
                <a:lnTo>
                  <a:pt x="1543776" y="143473"/>
                </a:lnTo>
                <a:lnTo>
                  <a:pt x="1579357" y="134290"/>
                </a:lnTo>
                <a:lnTo>
                  <a:pt x="1613790" y="120518"/>
                </a:lnTo>
                <a:lnTo>
                  <a:pt x="1648223" y="102152"/>
                </a:lnTo>
                <a:lnTo>
                  <a:pt x="1682657" y="83788"/>
                </a:lnTo>
                <a:lnTo>
                  <a:pt x="1717090" y="63128"/>
                </a:lnTo>
                <a:lnTo>
                  <a:pt x="1750377" y="43615"/>
                </a:lnTo>
                <a:lnTo>
                  <a:pt x="1785959" y="26399"/>
                </a:lnTo>
                <a:lnTo>
                  <a:pt x="1820392" y="12625"/>
                </a:lnTo>
                <a:lnTo>
                  <a:pt x="1855973" y="344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074" name="Picture 2" descr="Free Sports Ball Pictures, Download Free Clip Art, Free Clip Art on Clipart  Library">
            <a:extLst>
              <a:ext uri="{FF2B5EF4-FFF2-40B4-BE49-F238E27FC236}">
                <a16:creationId xmlns:a16="http://schemas.microsoft.com/office/drawing/2014/main" id="{892BB613-EC97-46C2-B3CA-1F71EA87A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49738" y="4921209"/>
            <a:ext cx="2186662" cy="1637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Vacaciones: Novedosa aplicación te muestra los campings de Chile y sus  características | Publimetro Chile">
            <a:extLst>
              <a:ext uri="{FF2B5EF4-FFF2-40B4-BE49-F238E27FC236}">
                <a16:creationId xmlns:a16="http://schemas.microsoft.com/office/drawing/2014/main" id="{9FFF718A-2A08-45B4-8592-20B5158D0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36" y="230972"/>
            <a:ext cx="3291086" cy="219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conjunto de persona haciendo posturas de yoga - Descargar Vectores Gratis,  Illustrator Graficos, Plantillas Diseño">
            <a:extLst>
              <a:ext uri="{FF2B5EF4-FFF2-40B4-BE49-F238E27FC236}">
                <a16:creationId xmlns:a16="http://schemas.microsoft.com/office/drawing/2014/main" id="{DD3F8CF8-0FB4-48AC-8B03-420A28019A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419" y="33909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608680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Distintivo</vt:lpstr>
      <vt:lpstr>Unit3: sport and free time activities </vt:lpstr>
      <vt:lpstr>OBJECTIVE</vt:lpstr>
      <vt:lpstr>FREE TIME </vt:lpstr>
      <vt:lpstr>What do you prefer?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sport and free time activities </dc:title>
  <dc:creator>pamela Knuckey</dc:creator>
  <cp:lastModifiedBy>pamela Knuckey</cp:lastModifiedBy>
  <cp:revision>2</cp:revision>
  <dcterms:created xsi:type="dcterms:W3CDTF">2020-10-15T19:51:57Z</dcterms:created>
  <dcterms:modified xsi:type="dcterms:W3CDTF">2020-10-15T19:53:50Z</dcterms:modified>
</cp:coreProperties>
</file>