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D9D80C-D2F2-41BE-AC36-BA77C1BCBC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Unit3: </a:t>
            </a:r>
            <a:r>
              <a:rPr lang="es-CL" dirty="0" err="1"/>
              <a:t>sports</a:t>
            </a:r>
            <a:r>
              <a:rPr lang="es-CL" dirty="0"/>
              <a:t> and free time </a:t>
            </a:r>
            <a:r>
              <a:rPr lang="es-CL" dirty="0" err="1"/>
              <a:t>activities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E79C0EF-7DF7-4A6D-BD2E-F7EB7C2602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Grade: 7 </a:t>
            </a:r>
            <a:r>
              <a:rPr lang="es-CL" dirty="0" err="1"/>
              <a:t>th</a:t>
            </a:r>
            <a:r>
              <a:rPr lang="es-CL" dirty="0"/>
              <a:t>  Miss Pamela Knuckey</a:t>
            </a:r>
          </a:p>
        </p:txBody>
      </p:sp>
    </p:spTree>
    <p:extLst>
      <p:ext uri="{BB962C8B-B14F-4D97-AF65-F5344CB8AC3E}">
        <p14:creationId xmlns:p14="http://schemas.microsoft.com/office/powerpoint/2010/main" val="1902390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3E41FD-3B15-46F9-8509-16597CCD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objective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12C1D4-1958-421D-BD13-4FB0D31AA4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Leer y comprender textos asociados a deportes.</a:t>
            </a:r>
          </a:p>
        </p:txBody>
      </p:sp>
      <p:pic>
        <p:nvPicPr>
          <p:cNvPr id="5122" name="Picture 2" descr="Objective setting and how this drives high performance in your organisation  | BRS">
            <a:extLst>
              <a:ext uri="{FF2B5EF4-FFF2-40B4-BE49-F238E27FC236}">
                <a16:creationId xmlns:a16="http://schemas.microsoft.com/office/drawing/2014/main" id="{907FD71B-4C1A-4D5B-8813-CBD6D1D3D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743" y="3324299"/>
            <a:ext cx="5436211" cy="238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8577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Rectangle 138">
            <a:extLst>
              <a:ext uri="{FF2B5EF4-FFF2-40B4-BE49-F238E27FC236}">
                <a16:creationId xmlns:a16="http://schemas.microsoft.com/office/drawing/2014/main" id="{667AB579-3ED5-4975-89F8-08728B69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1" name="Picture 140">
            <a:extLst>
              <a:ext uri="{FF2B5EF4-FFF2-40B4-BE49-F238E27FC236}">
                <a16:creationId xmlns:a16="http://schemas.microsoft.com/office/drawing/2014/main" id="{BA030EC5-B38E-4B49-B806-8AC9058F9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B0DCC2A4-E673-44F1-9FDC-975246D27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05622"/>
            <a:ext cx="3306744" cy="1293028"/>
          </a:xfrm>
        </p:spPr>
        <p:txBody>
          <a:bodyPr>
            <a:normAutofit/>
          </a:bodyPr>
          <a:lstStyle/>
          <a:p>
            <a:r>
              <a:rPr lang="es-CL" sz="3200"/>
              <a:t>List of sports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739A7D7E-18A1-4B6E-9EB5-54404D79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535810"/>
            <a:ext cx="3306742" cy="3682875"/>
          </a:xfrm>
        </p:spPr>
        <p:txBody>
          <a:bodyPr>
            <a:normAutofit/>
          </a:bodyPr>
          <a:lstStyle/>
          <a:p>
            <a:r>
              <a:rPr lang="en-US" sz="1600" dirty="0"/>
              <a:t>Soccer: football</a:t>
            </a:r>
          </a:p>
          <a:p>
            <a:r>
              <a:rPr lang="en-US" sz="1600" dirty="0"/>
              <a:t>Handball: </a:t>
            </a:r>
            <a:r>
              <a:rPr lang="en-US" sz="1600" dirty="0" err="1"/>
              <a:t>balón</a:t>
            </a:r>
            <a:r>
              <a:rPr lang="en-US" sz="1600" dirty="0"/>
              <a:t> mano</a:t>
            </a:r>
          </a:p>
          <a:p>
            <a:r>
              <a:rPr lang="en-US" sz="1600" dirty="0"/>
              <a:t>Cycling: </a:t>
            </a:r>
            <a:r>
              <a:rPr lang="en-US" sz="1600" dirty="0" err="1"/>
              <a:t>ciclismo</a:t>
            </a:r>
            <a:endParaRPr lang="en-US" sz="1600" dirty="0"/>
          </a:p>
          <a:p>
            <a:r>
              <a:rPr lang="en-US" sz="1600" dirty="0"/>
              <a:t>Boxing: </a:t>
            </a:r>
            <a:r>
              <a:rPr lang="en-US" sz="1600" dirty="0" err="1"/>
              <a:t>boxeo</a:t>
            </a:r>
            <a:endParaRPr lang="en-US" sz="1600" dirty="0"/>
          </a:p>
          <a:p>
            <a:r>
              <a:rPr lang="en-US" sz="1600" dirty="0"/>
              <a:t>Swimming: </a:t>
            </a:r>
            <a:r>
              <a:rPr lang="en-US" sz="1600" dirty="0" err="1"/>
              <a:t>natación</a:t>
            </a:r>
            <a:endParaRPr lang="en-US" sz="1600" dirty="0"/>
          </a:p>
          <a:p>
            <a:r>
              <a:rPr lang="en-US" sz="1600" dirty="0"/>
              <a:t>Gymnastics: </a:t>
            </a:r>
            <a:r>
              <a:rPr lang="en-US" sz="1600" dirty="0" err="1"/>
              <a:t>gimnasia</a:t>
            </a:r>
            <a:r>
              <a:rPr lang="en-US" sz="1600" dirty="0"/>
              <a:t> </a:t>
            </a:r>
          </a:p>
          <a:p>
            <a:r>
              <a:rPr lang="en-US" sz="1600" dirty="0"/>
              <a:t>Badminton </a:t>
            </a:r>
          </a:p>
          <a:p>
            <a:r>
              <a:rPr lang="en-US" sz="1600" dirty="0"/>
              <a:t>Golf: golf </a:t>
            </a:r>
          </a:p>
          <a:p>
            <a:r>
              <a:rPr lang="en-US" sz="1600" dirty="0"/>
              <a:t>Archery: </a:t>
            </a:r>
            <a:r>
              <a:rPr lang="en-US" sz="1600" dirty="0" err="1"/>
              <a:t>tiro</a:t>
            </a:r>
            <a:r>
              <a:rPr lang="en-US" sz="1600" dirty="0"/>
              <a:t> al arco</a:t>
            </a:r>
          </a:p>
        </p:txBody>
      </p:sp>
      <p:sp>
        <p:nvSpPr>
          <p:cNvPr id="143" name="Rounded Rectangle 14">
            <a:extLst>
              <a:ext uri="{FF2B5EF4-FFF2-40B4-BE49-F238E27FC236}">
                <a16:creationId xmlns:a16="http://schemas.microsoft.com/office/drawing/2014/main" id="{18E5571A-3A6F-472B-A138-E951FC76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1066164"/>
            <a:ext cx="6765949" cy="5148371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srgbClr val="40404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obbies, sport and games - Destination B2 Grammar and Vocabulary">
            <a:extLst>
              <a:ext uri="{FF2B5EF4-FFF2-40B4-BE49-F238E27FC236}">
                <a16:creationId xmlns:a16="http://schemas.microsoft.com/office/drawing/2014/main" id="{F25582D2-B634-4FD6-9AE5-050442F3297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" r="1300" b="1"/>
          <a:stretch/>
        </p:blipFill>
        <p:spPr bwMode="auto">
          <a:xfrm>
            <a:off x="4955339" y="1336566"/>
            <a:ext cx="6127287" cy="460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722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72">
            <a:extLst>
              <a:ext uri="{FF2B5EF4-FFF2-40B4-BE49-F238E27FC236}">
                <a16:creationId xmlns:a16="http://schemas.microsoft.com/office/drawing/2014/main" id="{667AB579-3ED5-4975-89F8-08728B69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7" name="Picture 74">
            <a:extLst>
              <a:ext uri="{FF2B5EF4-FFF2-40B4-BE49-F238E27FC236}">
                <a16:creationId xmlns:a16="http://schemas.microsoft.com/office/drawing/2014/main" id="{BA030EC5-B38E-4B49-B806-8AC9058F9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46100F5-155F-4ABB-8043-13B3952A9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05622"/>
            <a:ext cx="3306744" cy="1293028"/>
          </a:xfrm>
        </p:spPr>
        <p:txBody>
          <a:bodyPr>
            <a:normAutofit/>
          </a:bodyPr>
          <a:lstStyle/>
          <a:p>
            <a:r>
              <a:rPr lang="es-CL" sz="3200" dirty="0" err="1"/>
              <a:t>Traditional</a:t>
            </a:r>
            <a:r>
              <a:rPr lang="es-CL" sz="3200" dirty="0"/>
              <a:t> </a:t>
            </a:r>
            <a:r>
              <a:rPr lang="es-CL" sz="3200" dirty="0" err="1"/>
              <a:t>sports</a:t>
            </a:r>
            <a:endParaRPr lang="es-CL" sz="3200" dirty="0"/>
          </a:p>
        </p:txBody>
      </p:sp>
      <p:sp>
        <p:nvSpPr>
          <p:cNvPr id="2058" name="Content Placeholder 2053">
            <a:extLst>
              <a:ext uri="{FF2B5EF4-FFF2-40B4-BE49-F238E27FC236}">
                <a16:creationId xmlns:a16="http://schemas.microsoft.com/office/drawing/2014/main" id="{87D09A73-3C88-462D-9075-D76B1A2A5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535810"/>
            <a:ext cx="3306742" cy="3682875"/>
          </a:xfrm>
        </p:spPr>
        <p:txBody>
          <a:bodyPr>
            <a:normAutofit/>
          </a:bodyPr>
          <a:lstStyle/>
          <a:p>
            <a:r>
              <a:rPr lang="en-US" sz="1600" dirty="0"/>
              <a:t>Badminton </a:t>
            </a:r>
          </a:p>
        </p:txBody>
      </p:sp>
      <p:sp>
        <p:nvSpPr>
          <p:cNvPr id="2059" name="Rounded Rectangle 14">
            <a:extLst>
              <a:ext uri="{FF2B5EF4-FFF2-40B4-BE49-F238E27FC236}">
                <a16:creationId xmlns:a16="http://schemas.microsoft.com/office/drawing/2014/main" id="{18E5571A-3A6F-472B-A138-E951FC76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1066164"/>
            <a:ext cx="6765949" cy="5148371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srgbClr val="40404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Bádminton - Concepto, definición y reglas | Trofeos.net">
            <a:extLst>
              <a:ext uri="{FF2B5EF4-FFF2-40B4-BE49-F238E27FC236}">
                <a16:creationId xmlns:a16="http://schemas.microsoft.com/office/drawing/2014/main" id="{AA9AE35B-B85A-45A8-85A0-A3AF09A4D3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97" r="1870" b="-1"/>
          <a:stretch/>
        </p:blipFill>
        <p:spPr bwMode="auto">
          <a:xfrm>
            <a:off x="4955339" y="1336566"/>
            <a:ext cx="6127287" cy="4607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62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6817BFA-9939-42FC-97E6-1DDD23A38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A4C4F977-CDDE-402E-B4F0-84B5572E7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68EAE31-A6D6-4AD1-9951-CBAC573B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64373"/>
            <a:ext cx="3977639" cy="1600200"/>
          </a:xfrm>
        </p:spPr>
        <p:txBody>
          <a:bodyPr anchor="b">
            <a:normAutofit/>
          </a:bodyPr>
          <a:lstStyle/>
          <a:p>
            <a:pPr algn="l"/>
            <a:r>
              <a:rPr lang="es-CL" sz="3200" dirty="0"/>
              <a:t>cricket</a:t>
            </a:r>
          </a:p>
        </p:txBody>
      </p:sp>
      <p:sp>
        <p:nvSpPr>
          <p:cNvPr id="3078" name="Content Placeholder 3077">
            <a:extLst>
              <a:ext uri="{FF2B5EF4-FFF2-40B4-BE49-F238E27FC236}">
                <a16:creationId xmlns:a16="http://schemas.microsoft.com/office/drawing/2014/main" id="{2F78A353-D8AF-4F5F-875C-C9D809A4A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64573"/>
            <a:ext cx="3977639" cy="3854112"/>
          </a:xfrm>
        </p:spPr>
        <p:txBody>
          <a:bodyPr>
            <a:normAutofit/>
          </a:bodyPr>
          <a:lstStyle/>
          <a:p>
            <a:endParaRPr lang="en-US" sz="1600" dirty="0"/>
          </a:p>
        </p:txBody>
      </p:sp>
      <p:pic>
        <p:nvPicPr>
          <p:cNvPr id="3074" name="Picture 2" descr="BCCI reacts after Bangladesh cricketers go on strike ahead of India tour -  cricket - Hindustan Times">
            <a:extLst>
              <a:ext uri="{FF2B5EF4-FFF2-40B4-BE49-F238E27FC236}">
                <a16:creationId xmlns:a16="http://schemas.microsoft.com/office/drawing/2014/main" id="{C2225B1C-2D54-40A4-AE7D-635D5DD2DF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72699" y="1636691"/>
            <a:ext cx="6533501" cy="3691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645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6817BFA-9939-42FC-97E6-1DDD23A38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74">
            <a:extLst>
              <a:ext uri="{FF2B5EF4-FFF2-40B4-BE49-F238E27FC236}">
                <a16:creationId xmlns:a16="http://schemas.microsoft.com/office/drawing/2014/main" id="{A4C4F977-CDDE-402E-B4F0-84B5572E7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51B1BE9-870B-434D-BA3F-F4D3CD425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764373"/>
            <a:ext cx="3977639" cy="1600200"/>
          </a:xfrm>
        </p:spPr>
        <p:txBody>
          <a:bodyPr anchor="b">
            <a:normAutofit/>
          </a:bodyPr>
          <a:lstStyle/>
          <a:p>
            <a:pPr algn="l"/>
            <a:r>
              <a:rPr lang="es-CL" sz="3200" dirty="0"/>
              <a:t>golf</a:t>
            </a:r>
          </a:p>
        </p:txBody>
      </p:sp>
      <p:sp>
        <p:nvSpPr>
          <p:cNvPr id="4102" name="Content Placeholder 4101">
            <a:extLst>
              <a:ext uri="{FF2B5EF4-FFF2-40B4-BE49-F238E27FC236}">
                <a16:creationId xmlns:a16="http://schemas.microsoft.com/office/drawing/2014/main" id="{09385622-353E-4863-9CFC-448C73E7A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64573"/>
            <a:ext cx="3977639" cy="3854112"/>
          </a:xfrm>
        </p:spPr>
        <p:txBody>
          <a:bodyPr>
            <a:normAutofit/>
          </a:bodyPr>
          <a:lstStyle/>
          <a:p>
            <a:endParaRPr lang="en-US" sz="1600"/>
          </a:p>
        </p:txBody>
      </p:sp>
      <p:pic>
        <p:nvPicPr>
          <p:cNvPr id="4098" name="Picture 2" descr="Golf quiz questions and answers: Test your golf knowledge | Golf | Sport |  Express.co.uk">
            <a:extLst>
              <a:ext uri="{FF2B5EF4-FFF2-40B4-BE49-F238E27FC236}">
                <a16:creationId xmlns:a16="http://schemas.microsoft.com/office/drawing/2014/main" id="{F2297D17-1C50-4A2D-8413-6A8793EAEF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72699" y="1546967"/>
            <a:ext cx="6533501" cy="387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6400309"/>
      </p:ext>
    </p:extLst>
  </p:cSld>
  <p:clrMapOvr>
    <a:masterClrMapping/>
  </p:clrMapOvr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</Words>
  <Application>Microsoft Office PowerPoint</Application>
  <PresentationFormat>Panorámica</PresentationFormat>
  <Paragraphs>18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Estela de condensación</vt:lpstr>
      <vt:lpstr>Unit3: sports and free time activities</vt:lpstr>
      <vt:lpstr>objective</vt:lpstr>
      <vt:lpstr>List of sports</vt:lpstr>
      <vt:lpstr>Traditional sports</vt:lpstr>
      <vt:lpstr>cricket</vt:lpstr>
      <vt:lpstr>golf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Unit3: sports and free time activities</dc:title>
  <dc:creator>pamela Knuckey</dc:creator>
  <cp:lastModifiedBy>pamela Knuckey</cp:lastModifiedBy>
  <cp:revision>2</cp:revision>
  <dcterms:created xsi:type="dcterms:W3CDTF">2020-09-23T14:23:05Z</dcterms:created>
  <dcterms:modified xsi:type="dcterms:W3CDTF">2020-09-23T14:26:42Z</dcterms:modified>
</cp:coreProperties>
</file>