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E6C0BC-E010-402F-AAB2-303C32A09EC4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CF8F345-05E1-4969-A06F-2D6CC02DDC22}">
      <dgm:prSet/>
      <dgm:spPr/>
      <dgm:t>
        <a:bodyPr/>
        <a:lstStyle/>
        <a:p>
          <a:r>
            <a:rPr lang="es-CL"/>
            <a:t>1- run </a:t>
          </a:r>
          <a:endParaRPr lang="en-US"/>
        </a:p>
      </dgm:t>
    </dgm:pt>
    <dgm:pt modelId="{C0E7E2D4-1F65-41E4-B368-F633173C5639}" type="parTrans" cxnId="{3715D17D-7E15-41DC-88F1-E7FD549FFB22}">
      <dgm:prSet/>
      <dgm:spPr/>
      <dgm:t>
        <a:bodyPr/>
        <a:lstStyle/>
        <a:p>
          <a:endParaRPr lang="en-US"/>
        </a:p>
      </dgm:t>
    </dgm:pt>
    <dgm:pt modelId="{BA44CEFE-C7CF-43F6-BFF0-1CE0B8ADF657}" type="sibTrans" cxnId="{3715D17D-7E15-41DC-88F1-E7FD549FFB22}">
      <dgm:prSet/>
      <dgm:spPr/>
      <dgm:t>
        <a:bodyPr/>
        <a:lstStyle/>
        <a:p>
          <a:endParaRPr lang="en-US"/>
        </a:p>
      </dgm:t>
    </dgm:pt>
    <dgm:pt modelId="{064F0E67-4F3E-4670-A2F6-7CDEEDDFB3CA}">
      <dgm:prSet/>
      <dgm:spPr/>
      <dgm:t>
        <a:bodyPr/>
        <a:lstStyle/>
        <a:p>
          <a:r>
            <a:rPr lang="es-CL"/>
            <a:t>2- sleep</a:t>
          </a:r>
          <a:endParaRPr lang="en-US"/>
        </a:p>
      </dgm:t>
    </dgm:pt>
    <dgm:pt modelId="{B9E89787-A351-4C46-BB6F-F9EAA83731C2}" type="parTrans" cxnId="{D359E947-B270-4AE0-BF9E-E107D74D653F}">
      <dgm:prSet/>
      <dgm:spPr/>
      <dgm:t>
        <a:bodyPr/>
        <a:lstStyle/>
        <a:p>
          <a:endParaRPr lang="en-US"/>
        </a:p>
      </dgm:t>
    </dgm:pt>
    <dgm:pt modelId="{3C7132A3-9AC9-4627-970E-CCFB4041773C}" type="sibTrans" cxnId="{D359E947-B270-4AE0-BF9E-E107D74D653F}">
      <dgm:prSet/>
      <dgm:spPr/>
      <dgm:t>
        <a:bodyPr/>
        <a:lstStyle/>
        <a:p>
          <a:endParaRPr lang="en-US"/>
        </a:p>
      </dgm:t>
    </dgm:pt>
    <dgm:pt modelId="{6F1A8558-17FC-4240-871D-8639192655A4}">
      <dgm:prSet/>
      <dgm:spPr/>
      <dgm:t>
        <a:bodyPr/>
        <a:lstStyle/>
        <a:p>
          <a:r>
            <a:rPr lang="es-CL"/>
            <a:t>3- think</a:t>
          </a:r>
          <a:endParaRPr lang="en-US"/>
        </a:p>
      </dgm:t>
    </dgm:pt>
    <dgm:pt modelId="{0D47B67F-3D7F-4082-A5AC-8239EB7C779D}" type="parTrans" cxnId="{844B24FA-A124-4ABE-958E-1674404E4568}">
      <dgm:prSet/>
      <dgm:spPr/>
      <dgm:t>
        <a:bodyPr/>
        <a:lstStyle/>
        <a:p>
          <a:endParaRPr lang="en-US"/>
        </a:p>
      </dgm:t>
    </dgm:pt>
    <dgm:pt modelId="{BBDDBE76-8113-403B-B7A4-43E5E486F2D2}" type="sibTrans" cxnId="{844B24FA-A124-4ABE-958E-1674404E4568}">
      <dgm:prSet/>
      <dgm:spPr/>
      <dgm:t>
        <a:bodyPr/>
        <a:lstStyle/>
        <a:p>
          <a:endParaRPr lang="en-US"/>
        </a:p>
      </dgm:t>
    </dgm:pt>
    <dgm:pt modelId="{7D52E0D2-0B82-4DE9-AE75-3CA29ED682C9}">
      <dgm:prSet/>
      <dgm:spPr/>
      <dgm:t>
        <a:bodyPr/>
        <a:lstStyle/>
        <a:p>
          <a:r>
            <a:rPr lang="es-CL"/>
            <a:t>4- read</a:t>
          </a:r>
          <a:endParaRPr lang="en-US"/>
        </a:p>
      </dgm:t>
    </dgm:pt>
    <dgm:pt modelId="{5ED29121-7513-4A51-B820-2073613D9792}" type="parTrans" cxnId="{FA549F96-B94B-4098-8DA4-48EB16ADEB98}">
      <dgm:prSet/>
      <dgm:spPr/>
      <dgm:t>
        <a:bodyPr/>
        <a:lstStyle/>
        <a:p>
          <a:endParaRPr lang="en-US"/>
        </a:p>
      </dgm:t>
    </dgm:pt>
    <dgm:pt modelId="{11F52321-2876-4A96-9D5D-0F9AF5A5B6FC}" type="sibTrans" cxnId="{FA549F96-B94B-4098-8DA4-48EB16ADEB98}">
      <dgm:prSet/>
      <dgm:spPr/>
      <dgm:t>
        <a:bodyPr/>
        <a:lstStyle/>
        <a:p>
          <a:endParaRPr lang="en-US"/>
        </a:p>
      </dgm:t>
    </dgm:pt>
    <dgm:pt modelId="{F9D801C4-4F75-404C-93E3-920A9FA246FD}">
      <dgm:prSet/>
      <dgm:spPr/>
      <dgm:t>
        <a:bodyPr/>
        <a:lstStyle/>
        <a:p>
          <a:r>
            <a:rPr lang="es-CL"/>
            <a:t>5- cook</a:t>
          </a:r>
          <a:endParaRPr lang="en-US"/>
        </a:p>
      </dgm:t>
    </dgm:pt>
    <dgm:pt modelId="{5559801B-CB1C-4A8A-90D1-C329DC2C87F3}" type="parTrans" cxnId="{6687A35C-441C-4DFB-9280-E99D8BD31547}">
      <dgm:prSet/>
      <dgm:spPr/>
      <dgm:t>
        <a:bodyPr/>
        <a:lstStyle/>
        <a:p>
          <a:endParaRPr lang="en-US"/>
        </a:p>
      </dgm:t>
    </dgm:pt>
    <dgm:pt modelId="{8951D9E2-0A89-4635-95C0-F793AC6F51FD}" type="sibTrans" cxnId="{6687A35C-441C-4DFB-9280-E99D8BD31547}">
      <dgm:prSet/>
      <dgm:spPr/>
      <dgm:t>
        <a:bodyPr/>
        <a:lstStyle/>
        <a:p>
          <a:endParaRPr lang="en-US"/>
        </a:p>
      </dgm:t>
    </dgm:pt>
    <dgm:pt modelId="{35648974-BE80-4978-8729-CCA08E0D7787}">
      <dgm:prSet/>
      <dgm:spPr/>
      <dgm:t>
        <a:bodyPr/>
        <a:lstStyle/>
        <a:p>
          <a:r>
            <a:rPr lang="es-CL"/>
            <a:t>6- eat</a:t>
          </a:r>
          <a:endParaRPr lang="en-US"/>
        </a:p>
      </dgm:t>
    </dgm:pt>
    <dgm:pt modelId="{9B19EFB7-E6DC-4196-991B-57DD17821D1D}" type="parTrans" cxnId="{B1ADC06A-EB62-4269-9489-5E03A1B7F999}">
      <dgm:prSet/>
      <dgm:spPr/>
      <dgm:t>
        <a:bodyPr/>
        <a:lstStyle/>
        <a:p>
          <a:endParaRPr lang="en-US"/>
        </a:p>
      </dgm:t>
    </dgm:pt>
    <dgm:pt modelId="{74C6FE50-C7EC-4B3F-A76A-54A58BB6A9C6}" type="sibTrans" cxnId="{B1ADC06A-EB62-4269-9489-5E03A1B7F999}">
      <dgm:prSet/>
      <dgm:spPr/>
      <dgm:t>
        <a:bodyPr/>
        <a:lstStyle/>
        <a:p>
          <a:endParaRPr lang="en-US"/>
        </a:p>
      </dgm:t>
    </dgm:pt>
    <dgm:pt modelId="{AAFCE7BF-57D9-4C55-81A2-7690E53A7BA8}">
      <dgm:prSet/>
      <dgm:spPr/>
      <dgm:t>
        <a:bodyPr/>
        <a:lstStyle/>
        <a:p>
          <a:r>
            <a:rPr lang="es-CL"/>
            <a:t>7- work</a:t>
          </a:r>
          <a:endParaRPr lang="en-US"/>
        </a:p>
      </dgm:t>
    </dgm:pt>
    <dgm:pt modelId="{8FC1258B-1BF8-497D-A29B-D78F8E184EFC}" type="parTrans" cxnId="{12E64545-F31C-4572-A9F2-5DE494A4C524}">
      <dgm:prSet/>
      <dgm:spPr/>
      <dgm:t>
        <a:bodyPr/>
        <a:lstStyle/>
        <a:p>
          <a:endParaRPr lang="en-US"/>
        </a:p>
      </dgm:t>
    </dgm:pt>
    <dgm:pt modelId="{B358ED8A-91B1-49C6-9C9E-FAA4DF7CAD09}" type="sibTrans" cxnId="{12E64545-F31C-4572-A9F2-5DE494A4C524}">
      <dgm:prSet/>
      <dgm:spPr/>
      <dgm:t>
        <a:bodyPr/>
        <a:lstStyle/>
        <a:p>
          <a:endParaRPr lang="en-US"/>
        </a:p>
      </dgm:t>
    </dgm:pt>
    <dgm:pt modelId="{329553D6-8A65-4C32-9400-15C4BAD014FC}">
      <dgm:prSet/>
      <dgm:spPr/>
      <dgm:t>
        <a:bodyPr/>
        <a:lstStyle/>
        <a:p>
          <a:r>
            <a:rPr lang="es-CL"/>
            <a:t>8- study</a:t>
          </a:r>
          <a:endParaRPr lang="en-US"/>
        </a:p>
      </dgm:t>
    </dgm:pt>
    <dgm:pt modelId="{76FDF177-A717-4A83-BA1C-CD3D32055744}" type="parTrans" cxnId="{E9B82005-435B-4FEB-B259-ADB1570DB5B3}">
      <dgm:prSet/>
      <dgm:spPr/>
      <dgm:t>
        <a:bodyPr/>
        <a:lstStyle/>
        <a:p>
          <a:endParaRPr lang="en-US"/>
        </a:p>
      </dgm:t>
    </dgm:pt>
    <dgm:pt modelId="{0471601E-E895-4F8F-AAD4-978D40685FB1}" type="sibTrans" cxnId="{E9B82005-435B-4FEB-B259-ADB1570DB5B3}">
      <dgm:prSet/>
      <dgm:spPr/>
      <dgm:t>
        <a:bodyPr/>
        <a:lstStyle/>
        <a:p>
          <a:endParaRPr lang="en-US"/>
        </a:p>
      </dgm:t>
    </dgm:pt>
    <dgm:pt modelId="{60164F44-3A1B-42E3-A3ED-17369C3EADEA}">
      <dgm:prSet/>
      <dgm:spPr/>
      <dgm:t>
        <a:bodyPr/>
        <a:lstStyle/>
        <a:p>
          <a:r>
            <a:rPr lang="es-CL"/>
            <a:t>9- visit</a:t>
          </a:r>
          <a:endParaRPr lang="en-US"/>
        </a:p>
      </dgm:t>
    </dgm:pt>
    <dgm:pt modelId="{38B672E4-5935-4BC7-B04C-373274A0400E}" type="parTrans" cxnId="{0C97658F-AE31-42D4-8FF6-8259BEE1151E}">
      <dgm:prSet/>
      <dgm:spPr/>
      <dgm:t>
        <a:bodyPr/>
        <a:lstStyle/>
        <a:p>
          <a:endParaRPr lang="en-US"/>
        </a:p>
      </dgm:t>
    </dgm:pt>
    <dgm:pt modelId="{7FE730D8-C03C-480B-8A2D-8C0387E53569}" type="sibTrans" cxnId="{0C97658F-AE31-42D4-8FF6-8259BEE1151E}">
      <dgm:prSet/>
      <dgm:spPr/>
      <dgm:t>
        <a:bodyPr/>
        <a:lstStyle/>
        <a:p>
          <a:endParaRPr lang="en-US"/>
        </a:p>
      </dgm:t>
    </dgm:pt>
    <dgm:pt modelId="{48388082-69BC-45DC-871E-5EE2F4D0EA97}">
      <dgm:prSet/>
      <dgm:spPr/>
      <dgm:t>
        <a:bodyPr/>
        <a:lstStyle/>
        <a:p>
          <a:r>
            <a:rPr lang="es-CL"/>
            <a:t>10- travel </a:t>
          </a:r>
          <a:endParaRPr lang="en-US"/>
        </a:p>
      </dgm:t>
    </dgm:pt>
    <dgm:pt modelId="{B437835B-E7C0-493D-A952-FE43AEDE7F86}" type="parTrans" cxnId="{DA637091-99E9-4CFC-B3AA-AD7E9B3C1B22}">
      <dgm:prSet/>
      <dgm:spPr/>
      <dgm:t>
        <a:bodyPr/>
        <a:lstStyle/>
        <a:p>
          <a:endParaRPr lang="en-US"/>
        </a:p>
      </dgm:t>
    </dgm:pt>
    <dgm:pt modelId="{604288AC-3856-469C-B88B-F1FA29DB9067}" type="sibTrans" cxnId="{DA637091-99E9-4CFC-B3AA-AD7E9B3C1B22}">
      <dgm:prSet/>
      <dgm:spPr/>
      <dgm:t>
        <a:bodyPr/>
        <a:lstStyle/>
        <a:p>
          <a:endParaRPr lang="en-US"/>
        </a:p>
      </dgm:t>
    </dgm:pt>
    <dgm:pt modelId="{836741CA-3BCD-4A6A-88CE-D306B72D1994}" type="pres">
      <dgm:prSet presAssocID="{C4E6C0BC-E010-402F-AAB2-303C32A09EC4}" presName="diagram" presStyleCnt="0">
        <dgm:presLayoutVars>
          <dgm:dir/>
          <dgm:resizeHandles val="exact"/>
        </dgm:presLayoutVars>
      </dgm:prSet>
      <dgm:spPr/>
    </dgm:pt>
    <dgm:pt modelId="{980F9E60-1CD3-4C1D-9934-E9E927C7FE96}" type="pres">
      <dgm:prSet presAssocID="{BCF8F345-05E1-4969-A06F-2D6CC02DDC22}" presName="node" presStyleLbl="node1" presStyleIdx="0" presStyleCnt="10">
        <dgm:presLayoutVars>
          <dgm:bulletEnabled val="1"/>
        </dgm:presLayoutVars>
      </dgm:prSet>
      <dgm:spPr/>
    </dgm:pt>
    <dgm:pt modelId="{FCBC3FC9-A78D-4522-B57E-9009316A788F}" type="pres">
      <dgm:prSet presAssocID="{BA44CEFE-C7CF-43F6-BFF0-1CE0B8ADF657}" presName="sibTrans" presStyleCnt="0"/>
      <dgm:spPr/>
    </dgm:pt>
    <dgm:pt modelId="{30AD52C6-E7AB-40D2-B58A-A149536E940C}" type="pres">
      <dgm:prSet presAssocID="{064F0E67-4F3E-4670-A2F6-7CDEEDDFB3CA}" presName="node" presStyleLbl="node1" presStyleIdx="1" presStyleCnt="10">
        <dgm:presLayoutVars>
          <dgm:bulletEnabled val="1"/>
        </dgm:presLayoutVars>
      </dgm:prSet>
      <dgm:spPr/>
    </dgm:pt>
    <dgm:pt modelId="{59F39DFB-79E6-4526-B959-F7BF9094FB29}" type="pres">
      <dgm:prSet presAssocID="{3C7132A3-9AC9-4627-970E-CCFB4041773C}" presName="sibTrans" presStyleCnt="0"/>
      <dgm:spPr/>
    </dgm:pt>
    <dgm:pt modelId="{6FEB873B-8D12-4084-A0F9-6DDB131072EE}" type="pres">
      <dgm:prSet presAssocID="{6F1A8558-17FC-4240-871D-8639192655A4}" presName="node" presStyleLbl="node1" presStyleIdx="2" presStyleCnt="10">
        <dgm:presLayoutVars>
          <dgm:bulletEnabled val="1"/>
        </dgm:presLayoutVars>
      </dgm:prSet>
      <dgm:spPr/>
    </dgm:pt>
    <dgm:pt modelId="{5D231C64-54A0-4B25-A5D4-DB0270901B63}" type="pres">
      <dgm:prSet presAssocID="{BBDDBE76-8113-403B-B7A4-43E5E486F2D2}" presName="sibTrans" presStyleCnt="0"/>
      <dgm:spPr/>
    </dgm:pt>
    <dgm:pt modelId="{B1427C2B-3A81-4402-8D47-4BCDEBF81111}" type="pres">
      <dgm:prSet presAssocID="{7D52E0D2-0B82-4DE9-AE75-3CA29ED682C9}" presName="node" presStyleLbl="node1" presStyleIdx="3" presStyleCnt="10">
        <dgm:presLayoutVars>
          <dgm:bulletEnabled val="1"/>
        </dgm:presLayoutVars>
      </dgm:prSet>
      <dgm:spPr/>
    </dgm:pt>
    <dgm:pt modelId="{80B12EAF-930A-420A-9A9A-ED38EF37BCAA}" type="pres">
      <dgm:prSet presAssocID="{11F52321-2876-4A96-9D5D-0F9AF5A5B6FC}" presName="sibTrans" presStyleCnt="0"/>
      <dgm:spPr/>
    </dgm:pt>
    <dgm:pt modelId="{2F4543B9-DEE5-446E-898C-E3F7B38F349D}" type="pres">
      <dgm:prSet presAssocID="{F9D801C4-4F75-404C-93E3-920A9FA246FD}" presName="node" presStyleLbl="node1" presStyleIdx="4" presStyleCnt="10">
        <dgm:presLayoutVars>
          <dgm:bulletEnabled val="1"/>
        </dgm:presLayoutVars>
      </dgm:prSet>
      <dgm:spPr/>
    </dgm:pt>
    <dgm:pt modelId="{FD3C6E77-9A89-4B70-8A75-CF4CB1D5772D}" type="pres">
      <dgm:prSet presAssocID="{8951D9E2-0A89-4635-95C0-F793AC6F51FD}" presName="sibTrans" presStyleCnt="0"/>
      <dgm:spPr/>
    </dgm:pt>
    <dgm:pt modelId="{011C426E-9D1C-4682-A542-57943160556E}" type="pres">
      <dgm:prSet presAssocID="{35648974-BE80-4978-8729-CCA08E0D7787}" presName="node" presStyleLbl="node1" presStyleIdx="5" presStyleCnt="10">
        <dgm:presLayoutVars>
          <dgm:bulletEnabled val="1"/>
        </dgm:presLayoutVars>
      </dgm:prSet>
      <dgm:spPr/>
    </dgm:pt>
    <dgm:pt modelId="{BA88A106-82A8-40E9-9957-8E1080462FE6}" type="pres">
      <dgm:prSet presAssocID="{74C6FE50-C7EC-4B3F-A76A-54A58BB6A9C6}" presName="sibTrans" presStyleCnt="0"/>
      <dgm:spPr/>
    </dgm:pt>
    <dgm:pt modelId="{E6C50CC7-B977-4F06-AB05-D1EE6CD04DBC}" type="pres">
      <dgm:prSet presAssocID="{AAFCE7BF-57D9-4C55-81A2-7690E53A7BA8}" presName="node" presStyleLbl="node1" presStyleIdx="6" presStyleCnt="10">
        <dgm:presLayoutVars>
          <dgm:bulletEnabled val="1"/>
        </dgm:presLayoutVars>
      </dgm:prSet>
      <dgm:spPr/>
    </dgm:pt>
    <dgm:pt modelId="{E3A65795-0FBE-4557-AFEB-4A207CFCA6FD}" type="pres">
      <dgm:prSet presAssocID="{B358ED8A-91B1-49C6-9C9E-FAA4DF7CAD09}" presName="sibTrans" presStyleCnt="0"/>
      <dgm:spPr/>
    </dgm:pt>
    <dgm:pt modelId="{C8E21703-23F1-4F8F-8E1B-E39E8EED8550}" type="pres">
      <dgm:prSet presAssocID="{329553D6-8A65-4C32-9400-15C4BAD014FC}" presName="node" presStyleLbl="node1" presStyleIdx="7" presStyleCnt="10">
        <dgm:presLayoutVars>
          <dgm:bulletEnabled val="1"/>
        </dgm:presLayoutVars>
      </dgm:prSet>
      <dgm:spPr/>
    </dgm:pt>
    <dgm:pt modelId="{2DE54DD1-A954-4B07-ADC1-CC5E0B9A59C6}" type="pres">
      <dgm:prSet presAssocID="{0471601E-E895-4F8F-AAD4-978D40685FB1}" presName="sibTrans" presStyleCnt="0"/>
      <dgm:spPr/>
    </dgm:pt>
    <dgm:pt modelId="{EB387D6D-4DC8-42A0-9444-A697943462F5}" type="pres">
      <dgm:prSet presAssocID="{60164F44-3A1B-42E3-A3ED-17369C3EADEA}" presName="node" presStyleLbl="node1" presStyleIdx="8" presStyleCnt="10">
        <dgm:presLayoutVars>
          <dgm:bulletEnabled val="1"/>
        </dgm:presLayoutVars>
      </dgm:prSet>
      <dgm:spPr/>
    </dgm:pt>
    <dgm:pt modelId="{6F40042D-EE08-4A6B-A5CD-3E54AB17228C}" type="pres">
      <dgm:prSet presAssocID="{7FE730D8-C03C-480B-8A2D-8C0387E53569}" presName="sibTrans" presStyleCnt="0"/>
      <dgm:spPr/>
    </dgm:pt>
    <dgm:pt modelId="{3930563B-4BE9-4E65-9D81-CE4652A01C36}" type="pres">
      <dgm:prSet presAssocID="{48388082-69BC-45DC-871E-5EE2F4D0EA97}" presName="node" presStyleLbl="node1" presStyleIdx="9" presStyleCnt="10">
        <dgm:presLayoutVars>
          <dgm:bulletEnabled val="1"/>
        </dgm:presLayoutVars>
      </dgm:prSet>
      <dgm:spPr/>
    </dgm:pt>
  </dgm:ptLst>
  <dgm:cxnLst>
    <dgm:cxn modelId="{E9B82005-435B-4FEB-B259-ADB1570DB5B3}" srcId="{C4E6C0BC-E010-402F-AAB2-303C32A09EC4}" destId="{329553D6-8A65-4C32-9400-15C4BAD014FC}" srcOrd="7" destOrd="0" parTransId="{76FDF177-A717-4A83-BA1C-CD3D32055744}" sibTransId="{0471601E-E895-4F8F-AAD4-978D40685FB1}"/>
    <dgm:cxn modelId="{89DA470D-F772-4489-81C0-89820BCA0E4E}" type="presOf" srcId="{AAFCE7BF-57D9-4C55-81A2-7690E53A7BA8}" destId="{E6C50CC7-B977-4F06-AB05-D1EE6CD04DBC}" srcOrd="0" destOrd="0" presId="urn:microsoft.com/office/officeart/2005/8/layout/default"/>
    <dgm:cxn modelId="{9135211D-D0DB-4CC4-8818-E6707EC462D0}" type="presOf" srcId="{60164F44-3A1B-42E3-A3ED-17369C3EADEA}" destId="{EB387D6D-4DC8-42A0-9444-A697943462F5}" srcOrd="0" destOrd="0" presId="urn:microsoft.com/office/officeart/2005/8/layout/default"/>
    <dgm:cxn modelId="{A52EF31D-6B99-42B1-A82E-7E3D545ABCD1}" type="presOf" srcId="{C4E6C0BC-E010-402F-AAB2-303C32A09EC4}" destId="{836741CA-3BCD-4A6A-88CE-D306B72D1994}" srcOrd="0" destOrd="0" presId="urn:microsoft.com/office/officeart/2005/8/layout/default"/>
    <dgm:cxn modelId="{DC3AC332-0FD2-411F-8165-163CE2D262E9}" type="presOf" srcId="{329553D6-8A65-4C32-9400-15C4BAD014FC}" destId="{C8E21703-23F1-4F8F-8E1B-E39E8EED8550}" srcOrd="0" destOrd="0" presId="urn:microsoft.com/office/officeart/2005/8/layout/default"/>
    <dgm:cxn modelId="{3AD2D53F-7D0E-4FCE-9C9B-7F73D4665023}" type="presOf" srcId="{064F0E67-4F3E-4670-A2F6-7CDEEDDFB3CA}" destId="{30AD52C6-E7AB-40D2-B58A-A149536E940C}" srcOrd="0" destOrd="0" presId="urn:microsoft.com/office/officeart/2005/8/layout/default"/>
    <dgm:cxn modelId="{C9044D5C-54D6-4D4B-80FE-D39A0019C9E4}" type="presOf" srcId="{7D52E0D2-0B82-4DE9-AE75-3CA29ED682C9}" destId="{B1427C2B-3A81-4402-8D47-4BCDEBF81111}" srcOrd="0" destOrd="0" presId="urn:microsoft.com/office/officeart/2005/8/layout/default"/>
    <dgm:cxn modelId="{6687A35C-441C-4DFB-9280-E99D8BD31547}" srcId="{C4E6C0BC-E010-402F-AAB2-303C32A09EC4}" destId="{F9D801C4-4F75-404C-93E3-920A9FA246FD}" srcOrd="4" destOrd="0" parTransId="{5559801B-CB1C-4A8A-90D1-C329DC2C87F3}" sibTransId="{8951D9E2-0A89-4635-95C0-F793AC6F51FD}"/>
    <dgm:cxn modelId="{705B8041-1B2C-4FC5-B5E8-FD4A09D64C70}" type="presOf" srcId="{6F1A8558-17FC-4240-871D-8639192655A4}" destId="{6FEB873B-8D12-4084-A0F9-6DDB131072EE}" srcOrd="0" destOrd="0" presId="urn:microsoft.com/office/officeart/2005/8/layout/default"/>
    <dgm:cxn modelId="{12E64545-F31C-4572-A9F2-5DE494A4C524}" srcId="{C4E6C0BC-E010-402F-AAB2-303C32A09EC4}" destId="{AAFCE7BF-57D9-4C55-81A2-7690E53A7BA8}" srcOrd="6" destOrd="0" parTransId="{8FC1258B-1BF8-497D-A29B-D78F8E184EFC}" sibTransId="{B358ED8A-91B1-49C6-9C9E-FAA4DF7CAD09}"/>
    <dgm:cxn modelId="{CF06B046-45F1-4716-9843-CDFF559D62FF}" type="presOf" srcId="{F9D801C4-4F75-404C-93E3-920A9FA246FD}" destId="{2F4543B9-DEE5-446E-898C-E3F7B38F349D}" srcOrd="0" destOrd="0" presId="urn:microsoft.com/office/officeart/2005/8/layout/default"/>
    <dgm:cxn modelId="{D359E947-B270-4AE0-BF9E-E107D74D653F}" srcId="{C4E6C0BC-E010-402F-AAB2-303C32A09EC4}" destId="{064F0E67-4F3E-4670-A2F6-7CDEEDDFB3CA}" srcOrd="1" destOrd="0" parTransId="{B9E89787-A351-4C46-BB6F-F9EAA83731C2}" sibTransId="{3C7132A3-9AC9-4627-970E-CCFB4041773C}"/>
    <dgm:cxn modelId="{B1ADC06A-EB62-4269-9489-5E03A1B7F999}" srcId="{C4E6C0BC-E010-402F-AAB2-303C32A09EC4}" destId="{35648974-BE80-4978-8729-CCA08E0D7787}" srcOrd="5" destOrd="0" parTransId="{9B19EFB7-E6DC-4196-991B-57DD17821D1D}" sibTransId="{74C6FE50-C7EC-4B3F-A76A-54A58BB6A9C6}"/>
    <dgm:cxn modelId="{3715D17D-7E15-41DC-88F1-E7FD549FFB22}" srcId="{C4E6C0BC-E010-402F-AAB2-303C32A09EC4}" destId="{BCF8F345-05E1-4969-A06F-2D6CC02DDC22}" srcOrd="0" destOrd="0" parTransId="{C0E7E2D4-1F65-41E4-B368-F633173C5639}" sibTransId="{BA44CEFE-C7CF-43F6-BFF0-1CE0B8ADF657}"/>
    <dgm:cxn modelId="{0C97658F-AE31-42D4-8FF6-8259BEE1151E}" srcId="{C4E6C0BC-E010-402F-AAB2-303C32A09EC4}" destId="{60164F44-3A1B-42E3-A3ED-17369C3EADEA}" srcOrd="8" destOrd="0" parTransId="{38B672E4-5935-4BC7-B04C-373274A0400E}" sibTransId="{7FE730D8-C03C-480B-8A2D-8C0387E53569}"/>
    <dgm:cxn modelId="{DA637091-99E9-4CFC-B3AA-AD7E9B3C1B22}" srcId="{C4E6C0BC-E010-402F-AAB2-303C32A09EC4}" destId="{48388082-69BC-45DC-871E-5EE2F4D0EA97}" srcOrd="9" destOrd="0" parTransId="{B437835B-E7C0-493D-A952-FE43AEDE7F86}" sibTransId="{604288AC-3856-469C-B88B-F1FA29DB9067}"/>
    <dgm:cxn modelId="{FA549F96-B94B-4098-8DA4-48EB16ADEB98}" srcId="{C4E6C0BC-E010-402F-AAB2-303C32A09EC4}" destId="{7D52E0D2-0B82-4DE9-AE75-3CA29ED682C9}" srcOrd="3" destOrd="0" parTransId="{5ED29121-7513-4A51-B820-2073613D9792}" sibTransId="{11F52321-2876-4A96-9D5D-0F9AF5A5B6FC}"/>
    <dgm:cxn modelId="{CC70F6AA-DC46-4ABB-B7E0-22730D7F9719}" type="presOf" srcId="{BCF8F345-05E1-4969-A06F-2D6CC02DDC22}" destId="{980F9E60-1CD3-4C1D-9934-E9E927C7FE96}" srcOrd="0" destOrd="0" presId="urn:microsoft.com/office/officeart/2005/8/layout/default"/>
    <dgm:cxn modelId="{C3674EB6-1414-44C2-A581-777D117CBAF3}" type="presOf" srcId="{35648974-BE80-4978-8729-CCA08E0D7787}" destId="{011C426E-9D1C-4682-A542-57943160556E}" srcOrd="0" destOrd="0" presId="urn:microsoft.com/office/officeart/2005/8/layout/default"/>
    <dgm:cxn modelId="{844B24FA-A124-4ABE-958E-1674404E4568}" srcId="{C4E6C0BC-E010-402F-AAB2-303C32A09EC4}" destId="{6F1A8558-17FC-4240-871D-8639192655A4}" srcOrd="2" destOrd="0" parTransId="{0D47B67F-3D7F-4082-A5AC-8239EB7C779D}" sibTransId="{BBDDBE76-8113-403B-B7A4-43E5E486F2D2}"/>
    <dgm:cxn modelId="{E4F65EFB-40B5-493F-BA6C-FB4D39D6D6F9}" type="presOf" srcId="{48388082-69BC-45DC-871E-5EE2F4D0EA97}" destId="{3930563B-4BE9-4E65-9D81-CE4652A01C36}" srcOrd="0" destOrd="0" presId="urn:microsoft.com/office/officeart/2005/8/layout/default"/>
    <dgm:cxn modelId="{9757DB76-6593-48C7-AA0C-74AFF12BCC72}" type="presParOf" srcId="{836741CA-3BCD-4A6A-88CE-D306B72D1994}" destId="{980F9E60-1CD3-4C1D-9934-E9E927C7FE96}" srcOrd="0" destOrd="0" presId="urn:microsoft.com/office/officeart/2005/8/layout/default"/>
    <dgm:cxn modelId="{19C66242-F72F-4308-9C1E-169460CE6433}" type="presParOf" srcId="{836741CA-3BCD-4A6A-88CE-D306B72D1994}" destId="{FCBC3FC9-A78D-4522-B57E-9009316A788F}" srcOrd="1" destOrd="0" presId="urn:microsoft.com/office/officeart/2005/8/layout/default"/>
    <dgm:cxn modelId="{510F2261-CC71-4C4E-92FC-80BAA70726FD}" type="presParOf" srcId="{836741CA-3BCD-4A6A-88CE-D306B72D1994}" destId="{30AD52C6-E7AB-40D2-B58A-A149536E940C}" srcOrd="2" destOrd="0" presId="urn:microsoft.com/office/officeart/2005/8/layout/default"/>
    <dgm:cxn modelId="{60032545-301D-4AB1-86D3-030E5A438E5D}" type="presParOf" srcId="{836741CA-3BCD-4A6A-88CE-D306B72D1994}" destId="{59F39DFB-79E6-4526-B959-F7BF9094FB29}" srcOrd="3" destOrd="0" presId="urn:microsoft.com/office/officeart/2005/8/layout/default"/>
    <dgm:cxn modelId="{CDF40C79-577F-4C8F-B929-BACBB8DFD6AF}" type="presParOf" srcId="{836741CA-3BCD-4A6A-88CE-D306B72D1994}" destId="{6FEB873B-8D12-4084-A0F9-6DDB131072EE}" srcOrd="4" destOrd="0" presId="urn:microsoft.com/office/officeart/2005/8/layout/default"/>
    <dgm:cxn modelId="{8D36D842-F3B7-47B7-BC6F-02186062AAB4}" type="presParOf" srcId="{836741CA-3BCD-4A6A-88CE-D306B72D1994}" destId="{5D231C64-54A0-4B25-A5D4-DB0270901B63}" srcOrd="5" destOrd="0" presId="urn:microsoft.com/office/officeart/2005/8/layout/default"/>
    <dgm:cxn modelId="{7B88CB45-FF89-44D9-82A7-5A6FEE91ACED}" type="presParOf" srcId="{836741CA-3BCD-4A6A-88CE-D306B72D1994}" destId="{B1427C2B-3A81-4402-8D47-4BCDEBF81111}" srcOrd="6" destOrd="0" presId="urn:microsoft.com/office/officeart/2005/8/layout/default"/>
    <dgm:cxn modelId="{8EE007FA-514B-4406-8FCF-AAC3A7AFFDEA}" type="presParOf" srcId="{836741CA-3BCD-4A6A-88CE-D306B72D1994}" destId="{80B12EAF-930A-420A-9A9A-ED38EF37BCAA}" srcOrd="7" destOrd="0" presId="urn:microsoft.com/office/officeart/2005/8/layout/default"/>
    <dgm:cxn modelId="{A8007027-EEEF-4546-908D-0BB2D3A2BDE0}" type="presParOf" srcId="{836741CA-3BCD-4A6A-88CE-D306B72D1994}" destId="{2F4543B9-DEE5-446E-898C-E3F7B38F349D}" srcOrd="8" destOrd="0" presId="urn:microsoft.com/office/officeart/2005/8/layout/default"/>
    <dgm:cxn modelId="{79769536-09F1-4BF4-A2A3-478EAA911B2A}" type="presParOf" srcId="{836741CA-3BCD-4A6A-88CE-D306B72D1994}" destId="{FD3C6E77-9A89-4B70-8A75-CF4CB1D5772D}" srcOrd="9" destOrd="0" presId="urn:microsoft.com/office/officeart/2005/8/layout/default"/>
    <dgm:cxn modelId="{5D90D158-49FF-4197-BA02-5923B9568E4D}" type="presParOf" srcId="{836741CA-3BCD-4A6A-88CE-D306B72D1994}" destId="{011C426E-9D1C-4682-A542-57943160556E}" srcOrd="10" destOrd="0" presId="urn:microsoft.com/office/officeart/2005/8/layout/default"/>
    <dgm:cxn modelId="{E9A33485-E56A-41AE-BD48-B733C6EE3DAA}" type="presParOf" srcId="{836741CA-3BCD-4A6A-88CE-D306B72D1994}" destId="{BA88A106-82A8-40E9-9957-8E1080462FE6}" srcOrd="11" destOrd="0" presId="urn:microsoft.com/office/officeart/2005/8/layout/default"/>
    <dgm:cxn modelId="{60D437B8-101B-4307-B0AC-8FD0AC632B2F}" type="presParOf" srcId="{836741CA-3BCD-4A6A-88CE-D306B72D1994}" destId="{E6C50CC7-B977-4F06-AB05-D1EE6CD04DBC}" srcOrd="12" destOrd="0" presId="urn:microsoft.com/office/officeart/2005/8/layout/default"/>
    <dgm:cxn modelId="{A0558AA6-5ABA-4FD2-9EFA-C868EA2755C5}" type="presParOf" srcId="{836741CA-3BCD-4A6A-88CE-D306B72D1994}" destId="{E3A65795-0FBE-4557-AFEB-4A207CFCA6FD}" srcOrd="13" destOrd="0" presId="urn:microsoft.com/office/officeart/2005/8/layout/default"/>
    <dgm:cxn modelId="{75AF1B12-4BA7-40DE-A136-AF4712226EDD}" type="presParOf" srcId="{836741CA-3BCD-4A6A-88CE-D306B72D1994}" destId="{C8E21703-23F1-4F8F-8E1B-E39E8EED8550}" srcOrd="14" destOrd="0" presId="urn:microsoft.com/office/officeart/2005/8/layout/default"/>
    <dgm:cxn modelId="{84FE06F8-FB9A-4206-91F8-8AB4CFF3F007}" type="presParOf" srcId="{836741CA-3BCD-4A6A-88CE-D306B72D1994}" destId="{2DE54DD1-A954-4B07-ADC1-CC5E0B9A59C6}" srcOrd="15" destOrd="0" presId="urn:microsoft.com/office/officeart/2005/8/layout/default"/>
    <dgm:cxn modelId="{138CF2BC-2605-4DB6-A414-FA146D5CDBE1}" type="presParOf" srcId="{836741CA-3BCD-4A6A-88CE-D306B72D1994}" destId="{EB387D6D-4DC8-42A0-9444-A697943462F5}" srcOrd="16" destOrd="0" presId="urn:microsoft.com/office/officeart/2005/8/layout/default"/>
    <dgm:cxn modelId="{903A8782-9021-4417-AB58-9A2271F50A78}" type="presParOf" srcId="{836741CA-3BCD-4A6A-88CE-D306B72D1994}" destId="{6F40042D-EE08-4A6B-A5CD-3E54AB17228C}" srcOrd="17" destOrd="0" presId="urn:microsoft.com/office/officeart/2005/8/layout/default"/>
    <dgm:cxn modelId="{39F6DF5A-2B72-46A3-BF8C-ACAEB2CF9BE4}" type="presParOf" srcId="{836741CA-3BCD-4A6A-88CE-D306B72D1994}" destId="{3930563B-4BE9-4E65-9D81-CE4652A01C36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4E333F-90A5-4D2B-B7CA-933716F43015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3940ABB-A5EA-481B-B014-F21EF2C7E2DA}">
      <dgm:prSet/>
      <dgm:spPr/>
      <dgm:t>
        <a:bodyPr/>
        <a:lstStyle/>
        <a:p>
          <a:r>
            <a:rPr lang="es-CL"/>
            <a:t>11- love </a:t>
          </a:r>
          <a:endParaRPr lang="en-US"/>
        </a:p>
      </dgm:t>
    </dgm:pt>
    <dgm:pt modelId="{79C7F967-4ADC-4393-9A3D-F04A44ADA64E}" type="parTrans" cxnId="{E0F7E450-6752-4628-85F2-44988A65FE36}">
      <dgm:prSet/>
      <dgm:spPr/>
      <dgm:t>
        <a:bodyPr/>
        <a:lstStyle/>
        <a:p>
          <a:endParaRPr lang="en-US"/>
        </a:p>
      </dgm:t>
    </dgm:pt>
    <dgm:pt modelId="{031EB440-00F2-449B-AD53-38060B9B7870}" type="sibTrans" cxnId="{E0F7E450-6752-4628-85F2-44988A65FE36}">
      <dgm:prSet/>
      <dgm:spPr/>
      <dgm:t>
        <a:bodyPr/>
        <a:lstStyle/>
        <a:p>
          <a:endParaRPr lang="en-US"/>
        </a:p>
      </dgm:t>
    </dgm:pt>
    <dgm:pt modelId="{1B1E108B-FD26-491F-8E80-E1FA774BFB77}">
      <dgm:prSet/>
      <dgm:spPr/>
      <dgm:t>
        <a:bodyPr/>
        <a:lstStyle/>
        <a:p>
          <a:r>
            <a:rPr lang="es-CL"/>
            <a:t>12- chat</a:t>
          </a:r>
          <a:endParaRPr lang="en-US"/>
        </a:p>
      </dgm:t>
    </dgm:pt>
    <dgm:pt modelId="{11DC9C9C-9848-41E0-9A30-3D2ACEADA5A3}" type="parTrans" cxnId="{BE0A9741-89EE-472A-9301-47F8339ABD04}">
      <dgm:prSet/>
      <dgm:spPr/>
      <dgm:t>
        <a:bodyPr/>
        <a:lstStyle/>
        <a:p>
          <a:endParaRPr lang="en-US"/>
        </a:p>
      </dgm:t>
    </dgm:pt>
    <dgm:pt modelId="{2FA5B2C0-A203-4C50-B3C4-5EE694E48592}" type="sibTrans" cxnId="{BE0A9741-89EE-472A-9301-47F8339ABD04}">
      <dgm:prSet/>
      <dgm:spPr/>
      <dgm:t>
        <a:bodyPr/>
        <a:lstStyle/>
        <a:p>
          <a:endParaRPr lang="en-US"/>
        </a:p>
      </dgm:t>
    </dgm:pt>
    <dgm:pt modelId="{1A24152D-E39C-47C1-9AC5-7A9BB5E7D308}">
      <dgm:prSet/>
      <dgm:spPr/>
      <dgm:t>
        <a:bodyPr/>
        <a:lstStyle/>
        <a:p>
          <a:r>
            <a:rPr lang="es-CL"/>
            <a:t>13- dance</a:t>
          </a:r>
          <a:endParaRPr lang="en-US"/>
        </a:p>
      </dgm:t>
    </dgm:pt>
    <dgm:pt modelId="{DAB258F1-F5A8-4529-B2EE-CAA38461DFA7}" type="parTrans" cxnId="{7F533A16-D9DD-4C09-9D24-D06179AE8919}">
      <dgm:prSet/>
      <dgm:spPr/>
      <dgm:t>
        <a:bodyPr/>
        <a:lstStyle/>
        <a:p>
          <a:endParaRPr lang="en-US"/>
        </a:p>
      </dgm:t>
    </dgm:pt>
    <dgm:pt modelId="{969EC858-E6BF-4021-919B-FE5A14AAA0CF}" type="sibTrans" cxnId="{7F533A16-D9DD-4C09-9D24-D06179AE8919}">
      <dgm:prSet/>
      <dgm:spPr/>
      <dgm:t>
        <a:bodyPr/>
        <a:lstStyle/>
        <a:p>
          <a:endParaRPr lang="en-US"/>
        </a:p>
      </dgm:t>
    </dgm:pt>
    <dgm:pt modelId="{E1472DD5-D04D-4773-A9D7-AB1AED8ED844}">
      <dgm:prSet/>
      <dgm:spPr/>
      <dgm:t>
        <a:bodyPr/>
        <a:lstStyle/>
        <a:p>
          <a:r>
            <a:rPr lang="es-CL"/>
            <a:t>14- sing </a:t>
          </a:r>
          <a:endParaRPr lang="en-US"/>
        </a:p>
      </dgm:t>
    </dgm:pt>
    <dgm:pt modelId="{C7A0E8E9-42B9-4436-8B67-6F8678984B1A}" type="parTrans" cxnId="{8649C5BC-3797-4D89-B3BC-3F1BDB3710F9}">
      <dgm:prSet/>
      <dgm:spPr/>
      <dgm:t>
        <a:bodyPr/>
        <a:lstStyle/>
        <a:p>
          <a:endParaRPr lang="en-US"/>
        </a:p>
      </dgm:t>
    </dgm:pt>
    <dgm:pt modelId="{69B0B228-E139-4115-A8C8-D98BC7725BAB}" type="sibTrans" cxnId="{8649C5BC-3797-4D89-B3BC-3F1BDB3710F9}">
      <dgm:prSet/>
      <dgm:spPr/>
      <dgm:t>
        <a:bodyPr/>
        <a:lstStyle/>
        <a:p>
          <a:endParaRPr lang="en-US"/>
        </a:p>
      </dgm:t>
    </dgm:pt>
    <dgm:pt modelId="{6A395992-AC30-46FE-97A2-33DA559E4B72}">
      <dgm:prSet/>
      <dgm:spPr/>
      <dgm:t>
        <a:bodyPr/>
        <a:lstStyle/>
        <a:p>
          <a:r>
            <a:rPr lang="es-CL"/>
            <a:t>15- remember</a:t>
          </a:r>
          <a:endParaRPr lang="en-US"/>
        </a:p>
      </dgm:t>
    </dgm:pt>
    <dgm:pt modelId="{920B56CF-2015-4208-BC24-5885EE76766D}" type="parTrans" cxnId="{BD2497EF-09B8-4F85-8267-169141DB4E8C}">
      <dgm:prSet/>
      <dgm:spPr/>
      <dgm:t>
        <a:bodyPr/>
        <a:lstStyle/>
        <a:p>
          <a:endParaRPr lang="en-US"/>
        </a:p>
      </dgm:t>
    </dgm:pt>
    <dgm:pt modelId="{6918084A-C424-4F38-A8F3-D34518B5EA8D}" type="sibTrans" cxnId="{BD2497EF-09B8-4F85-8267-169141DB4E8C}">
      <dgm:prSet/>
      <dgm:spPr/>
      <dgm:t>
        <a:bodyPr/>
        <a:lstStyle/>
        <a:p>
          <a:endParaRPr lang="en-US"/>
        </a:p>
      </dgm:t>
    </dgm:pt>
    <dgm:pt modelId="{F1D4F1EA-AF6B-4E66-B26C-8476D68720BC}">
      <dgm:prSet/>
      <dgm:spPr/>
      <dgm:t>
        <a:bodyPr/>
        <a:lstStyle/>
        <a:p>
          <a:r>
            <a:rPr lang="es-CL"/>
            <a:t>16- want</a:t>
          </a:r>
          <a:endParaRPr lang="en-US"/>
        </a:p>
      </dgm:t>
    </dgm:pt>
    <dgm:pt modelId="{C49DF48B-7D83-4666-BE61-2C49C4AD813F}" type="parTrans" cxnId="{D842476E-A9C7-49BC-A277-29357ACD39D9}">
      <dgm:prSet/>
      <dgm:spPr/>
      <dgm:t>
        <a:bodyPr/>
        <a:lstStyle/>
        <a:p>
          <a:endParaRPr lang="en-US"/>
        </a:p>
      </dgm:t>
    </dgm:pt>
    <dgm:pt modelId="{79DA20BF-FB24-4907-85EF-A42E25A95935}" type="sibTrans" cxnId="{D842476E-A9C7-49BC-A277-29357ACD39D9}">
      <dgm:prSet/>
      <dgm:spPr/>
      <dgm:t>
        <a:bodyPr/>
        <a:lstStyle/>
        <a:p>
          <a:endParaRPr lang="en-US"/>
        </a:p>
      </dgm:t>
    </dgm:pt>
    <dgm:pt modelId="{E69EA0B0-58EC-44E5-A20D-425C296CC6A1}">
      <dgm:prSet/>
      <dgm:spPr/>
      <dgm:t>
        <a:bodyPr/>
        <a:lstStyle/>
        <a:p>
          <a:r>
            <a:rPr lang="es-CL"/>
            <a:t>17- dream </a:t>
          </a:r>
          <a:endParaRPr lang="en-US"/>
        </a:p>
      </dgm:t>
    </dgm:pt>
    <dgm:pt modelId="{E5DBA8D8-5230-4336-9BEF-D0A291F2CE78}" type="parTrans" cxnId="{9B70EAA7-77DD-4EA2-B6D1-50E8EC63300A}">
      <dgm:prSet/>
      <dgm:spPr/>
      <dgm:t>
        <a:bodyPr/>
        <a:lstStyle/>
        <a:p>
          <a:endParaRPr lang="en-US"/>
        </a:p>
      </dgm:t>
    </dgm:pt>
    <dgm:pt modelId="{B3D5A22B-9D44-45D8-B315-00BCB5274996}" type="sibTrans" cxnId="{9B70EAA7-77DD-4EA2-B6D1-50E8EC63300A}">
      <dgm:prSet/>
      <dgm:spPr/>
      <dgm:t>
        <a:bodyPr/>
        <a:lstStyle/>
        <a:p>
          <a:endParaRPr lang="en-US"/>
        </a:p>
      </dgm:t>
    </dgm:pt>
    <dgm:pt modelId="{55731CB7-8BB6-4BBC-9564-2771D22A3EA2}">
      <dgm:prSet/>
      <dgm:spPr/>
      <dgm:t>
        <a:bodyPr/>
        <a:lstStyle/>
        <a:p>
          <a:r>
            <a:rPr lang="es-CL"/>
            <a:t>18- buy</a:t>
          </a:r>
          <a:endParaRPr lang="en-US"/>
        </a:p>
      </dgm:t>
    </dgm:pt>
    <dgm:pt modelId="{9ECEB2F6-7754-4206-9B21-33C57B77BF8C}" type="parTrans" cxnId="{5E50F4EB-74C7-470C-AFB8-368B53DEC533}">
      <dgm:prSet/>
      <dgm:spPr/>
      <dgm:t>
        <a:bodyPr/>
        <a:lstStyle/>
        <a:p>
          <a:endParaRPr lang="en-US"/>
        </a:p>
      </dgm:t>
    </dgm:pt>
    <dgm:pt modelId="{47AFA72B-56A9-465D-ACD5-818D1C83E2C2}" type="sibTrans" cxnId="{5E50F4EB-74C7-470C-AFB8-368B53DEC533}">
      <dgm:prSet/>
      <dgm:spPr/>
      <dgm:t>
        <a:bodyPr/>
        <a:lstStyle/>
        <a:p>
          <a:endParaRPr lang="en-US"/>
        </a:p>
      </dgm:t>
    </dgm:pt>
    <dgm:pt modelId="{BCE41423-BD18-45EB-81D5-15522BC2FCA5}">
      <dgm:prSet/>
      <dgm:spPr/>
      <dgm:t>
        <a:bodyPr/>
        <a:lstStyle/>
        <a:p>
          <a:r>
            <a:rPr lang="es-CL"/>
            <a:t>19- walk</a:t>
          </a:r>
          <a:endParaRPr lang="en-US"/>
        </a:p>
      </dgm:t>
    </dgm:pt>
    <dgm:pt modelId="{13DBF348-BF64-44AF-B442-736FE73360AE}" type="parTrans" cxnId="{B2206F49-98D9-4686-B615-CFF7A157FB99}">
      <dgm:prSet/>
      <dgm:spPr/>
      <dgm:t>
        <a:bodyPr/>
        <a:lstStyle/>
        <a:p>
          <a:endParaRPr lang="en-US"/>
        </a:p>
      </dgm:t>
    </dgm:pt>
    <dgm:pt modelId="{C2DF92C3-7EA4-4047-AFB5-4A6C952B55FF}" type="sibTrans" cxnId="{B2206F49-98D9-4686-B615-CFF7A157FB99}">
      <dgm:prSet/>
      <dgm:spPr/>
      <dgm:t>
        <a:bodyPr/>
        <a:lstStyle/>
        <a:p>
          <a:endParaRPr lang="en-US"/>
        </a:p>
      </dgm:t>
    </dgm:pt>
    <dgm:pt modelId="{B3208A06-6182-4471-A45D-3677E85848E9}">
      <dgm:prSet/>
      <dgm:spPr/>
      <dgm:t>
        <a:bodyPr/>
        <a:lstStyle/>
        <a:p>
          <a:r>
            <a:rPr lang="es-CL"/>
            <a:t>20- feel</a:t>
          </a:r>
          <a:endParaRPr lang="en-US"/>
        </a:p>
      </dgm:t>
    </dgm:pt>
    <dgm:pt modelId="{031EFF3F-59B5-4073-BC06-236B251E4047}" type="parTrans" cxnId="{48EBCA0B-9FD2-4B4C-8E58-77A62D895655}">
      <dgm:prSet/>
      <dgm:spPr/>
      <dgm:t>
        <a:bodyPr/>
        <a:lstStyle/>
        <a:p>
          <a:endParaRPr lang="en-US"/>
        </a:p>
      </dgm:t>
    </dgm:pt>
    <dgm:pt modelId="{EC2A8FBB-C9F0-4DF0-9FF7-85BFE08E4A0D}" type="sibTrans" cxnId="{48EBCA0B-9FD2-4B4C-8E58-77A62D895655}">
      <dgm:prSet/>
      <dgm:spPr/>
      <dgm:t>
        <a:bodyPr/>
        <a:lstStyle/>
        <a:p>
          <a:endParaRPr lang="en-US"/>
        </a:p>
      </dgm:t>
    </dgm:pt>
    <dgm:pt modelId="{6BAB003A-0887-4D3C-94B4-2679AF64C347}" type="pres">
      <dgm:prSet presAssocID="{674E333F-90A5-4D2B-B7CA-933716F43015}" presName="diagram" presStyleCnt="0">
        <dgm:presLayoutVars>
          <dgm:dir/>
          <dgm:resizeHandles val="exact"/>
        </dgm:presLayoutVars>
      </dgm:prSet>
      <dgm:spPr/>
    </dgm:pt>
    <dgm:pt modelId="{88AD2646-3A7C-4B9A-BA78-85BB3D5F94B5}" type="pres">
      <dgm:prSet presAssocID="{13940ABB-A5EA-481B-B014-F21EF2C7E2DA}" presName="node" presStyleLbl="node1" presStyleIdx="0" presStyleCnt="10">
        <dgm:presLayoutVars>
          <dgm:bulletEnabled val="1"/>
        </dgm:presLayoutVars>
      </dgm:prSet>
      <dgm:spPr/>
    </dgm:pt>
    <dgm:pt modelId="{A1F3C8E1-F81F-4D0A-A89E-B26752569FF2}" type="pres">
      <dgm:prSet presAssocID="{031EB440-00F2-449B-AD53-38060B9B7870}" presName="sibTrans" presStyleCnt="0"/>
      <dgm:spPr/>
    </dgm:pt>
    <dgm:pt modelId="{A0B9D872-EC1B-4131-AB13-C95D9A60D40C}" type="pres">
      <dgm:prSet presAssocID="{1B1E108B-FD26-491F-8E80-E1FA774BFB77}" presName="node" presStyleLbl="node1" presStyleIdx="1" presStyleCnt="10">
        <dgm:presLayoutVars>
          <dgm:bulletEnabled val="1"/>
        </dgm:presLayoutVars>
      </dgm:prSet>
      <dgm:spPr/>
    </dgm:pt>
    <dgm:pt modelId="{F5A227F8-72F0-419E-A0FC-FA70B611AF38}" type="pres">
      <dgm:prSet presAssocID="{2FA5B2C0-A203-4C50-B3C4-5EE694E48592}" presName="sibTrans" presStyleCnt="0"/>
      <dgm:spPr/>
    </dgm:pt>
    <dgm:pt modelId="{CAFC87DA-447E-4B95-AED1-1B4CD17EFE62}" type="pres">
      <dgm:prSet presAssocID="{1A24152D-E39C-47C1-9AC5-7A9BB5E7D308}" presName="node" presStyleLbl="node1" presStyleIdx="2" presStyleCnt="10">
        <dgm:presLayoutVars>
          <dgm:bulletEnabled val="1"/>
        </dgm:presLayoutVars>
      </dgm:prSet>
      <dgm:spPr/>
    </dgm:pt>
    <dgm:pt modelId="{62166E8D-E64D-40EC-A47C-866ADD74377B}" type="pres">
      <dgm:prSet presAssocID="{969EC858-E6BF-4021-919B-FE5A14AAA0CF}" presName="sibTrans" presStyleCnt="0"/>
      <dgm:spPr/>
    </dgm:pt>
    <dgm:pt modelId="{FE848719-01DE-4E1E-A386-BC18A1711B0B}" type="pres">
      <dgm:prSet presAssocID="{E1472DD5-D04D-4773-A9D7-AB1AED8ED844}" presName="node" presStyleLbl="node1" presStyleIdx="3" presStyleCnt="10">
        <dgm:presLayoutVars>
          <dgm:bulletEnabled val="1"/>
        </dgm:presLayoutVars>
      </dgm:prSet>
      <dgm:spPr/>
    </dgm:pt>
    <dgm:pt modelId="{47F6050E-B0ED-4620-A9ED-2E8426D9D362}" type="pres">
      <dgm:prSet presAssocID="{69B0B228-E139-4115-A8C8-D98BC7725BAB}" presName="sibTrans" presStyleCnt="0"/>
      <dgm:spPr/>
    </dgm:pt>
    <dgm:pt modelId="{FC0558F0-9665-4698-9DFD-61BF4104A9EC}" type="pres">
      <dgm:prSet presAssocID="{6A395992-AC30-46FE-97A2-33DA559E4B72}" presName="node" presStyleLbl="node1" presStyleIdx="4" presStyleCnt="10">
        <dgm:presLayoutVars>
          <dgm:bulletEnabled val="1"/>
        </dgm:presLayoutVars>
      </dgm:prSet>
      <dgm:spPr/>
    </dgm:pt>
    <dgm:pt modelId="{99C5EDFF-8773-4FB9-8999-DCD8DCA56AB9}" type="pres">
      <dgm:prSet presAssocID="{6918084A-C424-4F38-A8F3-D34518B5EA8D}" presName="sibTrans" presStyleCnt="0"/>
      <dgm:spPr/>
    </dgm:pt>
    <dgm:pt modelId="{504BDBB1-FC04-4E1F-8D91-0C3798B627CF}" type="pres">
      <dgm:prSet presAssocID="{F1D4F1EA-AF6B-4E66-B26C-8476D68720BC}" presName="node" presStyleLbl="node1" presStyleIdx="5" presStyleCnt="10">
        <dgm:presLayoutVars>
          <dgm:bulletEnabled val="1"/>
        </dgm:presLayoutVars>
      </dgm:prSet>
      <dgm:spPr/>
    </dgm:pt>
    <dgm:pt modelId="{D72C46AC-592C-4B59-8635-7BFF4EE6053B}" type="pres">
      <dgm:prSet presAssocID="{79DA20BF-FB24-4907-85EF-A42E25A95935}" presName="sibTrans" presStyleCnt="0"/>
      <dgm:spPr/>
    </dgm:pt>
    <dgm:pt modelId="{18EA07BD-E9DD-4CE3-8CF8-F63ECE9024E1}" type="pres">
      <dgm:prSet presAssocID="{E69EA0B0-58EC-44E5-A20D-425C296CC6A1}" presName="node" presStyleLbl="node1" presStyleIdx="6" presStyleCnt="10">
        <dgm:presLayoutVars>
          <dgm:bulletEnabled val="1"/>
        </dgm:presLayoutVars>
      </dgm:prSet>
      <dgm:spPr/>
    </dgm:pt>
    <dgm:pt modelId="{113BD40B-992A-4484-86D1-C902734D42F4}" type="pres">
      <dgm:prSet presAssocID="{B3D5A22B-9D44-45D8-B315-00BCB5274996}" presName="sibTrans" presStyleCnt="0"/>
      <dgm:spPr/>
    </dgm:pt>
    <dgm:pt modelId="{C3D55481-F25D-4BC4-9CDE-99A3D2DDDA27}" type="pres">
      <dgm:prSet presAssocID="{55731CB7-8BB6-4BBC-9564-2771D22A3EA2}" presName="node" presStyleLbl="node1" presStyleIdx="7" presStyleCnt="10">
        <dgm:presLayoutVars>
          <dgm:bulletEnabled val="1"/>
        </dgm:presLayoutVars>
      </dgm:prSet>
      <dgm:spPr/>
    </dgm:pt>
    <dgm:pt modelId="{E56642F7-5D32-43C0-8606-AF8511741E48}" type="pres">
      <dgm:prSet presAssocID="{47AFA72B-56A9-465D-ACD5-818D1C83E2C2}" presName="sibTrans" presStyleCnt="0"/>
      <dgm:spPr/>
    </dgm:pt>
    <dgm:pt modelId="{8683EB82-A815-4645-94AE-A85F2B9642CE}" type="pres">
      <dgm:prSet presAssocID="{BCE41423-BD18-45EB-81D5-15522BC2FCA5}" presName="node" presStyleLbl="node1" presStyleIdx="8" presStyleCnt="10">
        <dgm:presLayoutVars>
          <dgm:bulletEnabled val="1"/>
        </dgm:presLayoutVars>
      </dgm:prSet>
      <dgm:spPr/>
    </dgm:pt>
    <dgm:pt modelId="{09A56B67-9856-4B51-B59D-221632D854A0}" type="pres">
      <dgm:prSet presAssocID="{C2DF92C3-7EA4-4047-AFB5-4A6C952B55FF}" presName="sibTrans" presStyleCnt="0"/>
      <dgm:spPr/>
    </dgm:pt>
    <dgm:pt modelId="{5843A95C-0C1F-45EB-A2C4-89583B4490B5}" type="pres">
      <dgm:prSet presAssocID="{B3208A06-6182-4471-A45D-3677E85848E9}" presName="node" presStyleLbl="node1" presStyleIdx="9" presStyleCnt="10">
        <dgm:presLayoutVars>
          <dgm:bulletEnabled val="1"/>
        </dgm:presLayoutVars>
      </dgm:prSet>
      <dgm:spPr/>
    </dgm:pt>
  </dgm:ptLst>
  <dgm:cxnLst>
    <dgm:cxn modelId="{8CA6500A-3679-4C7E-A6F3-00EE9E6C989C}" type="presOf" srcId="{1A24152D-E39C-47C1-9AC5-7A9BB5E7D308}" destId="{CAFC87DA-447E-4B95-AED1-1B4CD17EFE62}" srcOrd="0" destOrd="0" presId="urn:microsoft.com/office/officeart/2005/8/layout/default"/>
    <dgm:cxn modelId="{48EBCA0B-9FD2-4B4C-8E58-77A62D895655}" srcId="{674E333F-90A5-4D2B-B7CA-933716F43015}" destId="{B3208A06-6182-4471-A45D-3677E85848E9}" srcOrd="9" destOrd="0" parTransId="{031EFF3F-59B5-4073-BC06-236B251E4047}" sibTransId="{EC2A8FBB-C9F0-4DF0-9FF7-85BFE08E4A0D}"/>
    <dgm:cxn modelId="{7F533A16-D9DD-4C09-9D24-D06179AE8919}" srcId="{674E333F-90A5-4D2B-B7CA-933716F43015}" destId="{1A24152D-E39C-47C1-9AC5-7A9BB5E7D308}" srcOrd="2" destOrd="0" parTransId="{DAB258F1-F5A8-4529-B2EE-CAA38461DFA7}" sibTransId="{969EC858-E6BF-4021-919B-FE5A14AAA0CF}"/>
    <dgm:cxn modelId="{BE0A9741-89EE-472A-9301-47F8339ABD04}" srcId="{674E333F-90A5-4D2B-B7CA-933716F43015}" destId="{1B1E108B-FD26-491F-8E80-E1FA774BFB77}" srcOrd="1" destOrd="0" parTransId="{11DC9C9C-9848-41E0-9A30-3D2ACEADA5A3}" sibTransId="{2FA5B2C0-A203-4C50-B3C4-5EE694E48592}"/>
    <dgm:cxn modelId="{B2206F49-98D9-4686-B615-CFF7A157FB99}" srcId="{674E333F-90A5-4D2B-B7CA-933716F43015}" destId="{BCE41423-BD18-45EB-81D5-15522BC2FCA5}" srcOrd="8" destOrd="0" parTransId="{13DBF348-BF64-44AF-B442-736FE73360AE}" sibTransId="{C2DF92C3-7EA4-4047-AFB5-4A6C952B55FF}"/>
    <dgm:cxn modelId="{D842476E-A9C7-49BC-A277-29357ACD39D9}" srcId="{674E333F-90A5-4D2B-B7CA-933716F43015}" destId="{F1D4F1EA-AF6B-4E66-B26C-8476D68720BC}" srcOrd="5" destOrd="0" parTransId="{C49DF48B-7D83-4666-BE61-2C49C4AD813F}" sibTransId="{79DA20BF-FB24-4907-85EF-A42E25A95935}"/>
    <dgm:cxn modelId="{AADCEF6E-3C95-494F-8292-20F8C6235C48}" type="presOf" srcId="{6A395992-AC30-46FE-97A2-33DA559E4B72}" destId="{FC0558F0-9665-4698-9DFD-61BF4104A9EC}" srcOrd="0" destOrd="0" presId="urn:microsoft.com/office/officeart/2005/8/layout/default"/>
    <dgm:cxn modelId="{E0F7E450-6752-4628-85F2-44988A65FE36}" srcId="{674E333F-90A5-4D2B-B7CA-933716F43015}" destId="{13940ABB-A5EA-481B-B014-F21EF2C7E2DA}" srcOrd="0" destOrd="0" parTransId="{79C7F967-4ADC-4393-9A3D-F04A44ADA64E}" sibTransId="{031EB440-00F2-449B-AD53-38060B9B7870}"/>
    <dgm:cxn modelId="{465F8E58-4419-46DA-A460-2C6DABA9E257}" type="presOf" srcId="{674E333F-90A5-4D2B-B7CA-933716F43015}" destId="{6BAB003A-0887-4D3C-94B4-2679AF64C347}" srcOrd="0" destOrd="0" presId="urn:microsoft.com/office/officeart/2005/8/layout/default"/>
    <dgm:cxn modelId="{FC987359-269A-47C6-A939-6B32B94CD88A}" type="presOf" srcId="{BCE41423-BD18-45EB-81D5-15522BC2FCA5}" destId="{8683EB82-A815-4645-94AE-A85F2B9642CE}" srcOrd="0" destOrd="0" presId="urn:microsoft.com/office/officeart/2005/8/layout/default"/>
    <dgm:cxn modelId="{55C5C179-BB26-434D-9C4D-A7C975F23B7D}" type="presOf" srcId="{13940ABB-A5EA-481B-B014-F21EF2C7E2DA}" destId="{88AD2646-3A7C-4B9A-BA78-85BB3D5F94B5}" srcOrd="0" destOrd="0" presId="urn:microsoft.com/office/officeart/2005/8/layout/default"/>
    <dgm:cxn modelId="{D1F3749E-D81A-490D-9108-BB38BB1DD81D}" type="presOf" srcId="{1B1E108B-FD26-491F-8E80-E1FA774BFB77}" destId="{A0B9D872-EC1B-4131-AB13-C95D9A60D40C}" srcOrd="0" destOrd="0" presId="urn:microsoft.com/office/officeart/2005/8/layout/default"/>
    <dgm:cxn modelId="{9B70EAA7-77DD-4EA2-B6D1-50E8EC63300A}" srcId="{674E333F-90A5-4D2B-B7CA-933716F43015}" destId="{E69EA0B0-58EC-44E5-A20D-425C296CC6A1}" srcOrd="6" destOrd="0" parTransId="{E5DBA8D8-5230-4336-9BEF-D0A291F2CE78}" sibTransId="{B3D5A22B-9D44-45D8-B315-00BCB5274996}"/>
    <dgm:cxn modelId="{8649C5BC-3797-4D89-B3BC-3F1BDB3710F9}" srcId="{674E333F-90A5-4D2B-B7CA-933716F43015}" destId="{E1472DD5-D04D-4773-A9D7-AB1AED8ED844}" srcOrd="3" destOrd="0" parTransId="{C7A0E8E9-42B9-4436-8B67-6F8678984B1A}" sibTransId="{69B0B228-E139-4115-A8C8-D98BC7725BAB}"/>
    <dgm:cxn modelId="{B876F5C6-6F60-4812-AF6A-77AA2E1B0E93}" type="presOf" srcId="{B3208A06-6182-4471-A45D-3677E85848E9}" destId="{5843A95C-0C1F-45EB-A2C4-89583B4490B5}" srcOrd="0" destOrd="0" presId="urn:microsoft.com/office/officeart/2005/8/layout/default"/>
    <dgm:cxn modelId="{F91D86D1-4F9B-42C5-8070-D6787CF1BD76}" type="presOf" srcId="{55731CB7-8BB6-4BBC-9564-2771D22A3EA2}" destId="{C3D55481-F25D-4BC4-9CDE-99A3D2DDDA27}" srcOrd="0" destOrd="0" presId="urn:microsoft.com/office/officeart/2005/8/layout/default"/>
    <dgm:cxn modelId="{E12CE7DB-558B-416A-96B5-15BA0DA27DF2}" type="presOf" srcId="{E69EA0B0-58EC-44E5-A20D-425C296CC6A1}" destId="{18EA07BD-E9DD-4CE3-8CF8-F63ECE9024E1}" srcOrd="0" destOrd="0" presId="urn:microsoft.com/office/officeart/2005/8/layout/default"/>
    <dgm:cxn modelId="{EC757FE2-8AB6-407A-9A6F-5847534B8A1A}" type="presOf" srcId="{F1D4F1EA-AF6B-4E66-B26C-8476D68720BC}" destId="{504BDBB1-FC04-4E1F-8D91-0C3798B627CF}" srcOrd="0" destOrd="0" presId="urn:microsoft.com/office/officeart/2005/8/layout/default"/>
    <dgm:cxn modelId="{F5CAC0E8-5333-4AB4-8647-6E42C36243ED}" type="presOf" srcId="{E1472DD5-D04D-4773-A9D7-AB1AED8ED844}" destId="{FE848719-01DE-4E1E-A386-BC18A1711B0B}" srcOrd="0" destOrd="0" presId="urn:microsoft.com/office/officeart/2005/8/layout/default"/>
    <dgm:cxn modelId="{5E50F4EB-74C7-470C-AFB8-368B53DEC533}" srcId="{674E333F-90A5-4D2B-B7CA-933716F43015}" destId="{55731CB7-8BB6-4BBC-9564-2771D22A3EA2}" srcOrd="7" destOrd="0" parTransId="{9ECEB2F6-7754-4206-9B21-33C57B77BF8C}" sibTransId="{47AFA72B-56A9-465D-ACD5-818D1C83E2C2}"/>
    <dgm:cxn modelId="{BD2497EF-09B8-4F85-8267-169141DB4E8C}" srcId="{674E333F-90A5-4D2B-B7CA-933716F43015}" destId="{6A395992-AC30-46FE-97A2-33DA559E4B72}" srcOrd="4" destOrd="0" parTransId="{920B56CF-2015-4208-BC24-5885EE76766D}" sibTransId="{6918084A-C424-4F38-A8F3-D34518B5EA8D}"/>
    <dgm:cxn modelId="{FBB38C73-369A-4AE4-95B0-0FF9311C43D9}" type="presParOf" srcId="{6BAB003A-0887-4D3C-94B4-2679AF64C347}" destId="{88AD2646-3A7C-4B9A-BA78-85BB3D5F94B5}" srcOrd="0" destOrd="0" presId="urn:microsoft.com/office/officeart/2005/8/layout/default"/>
    <dgm:cxn modelId="{80B44C48-7046-4067-B811-14D1223D1DF9}" type="presParOf" srcId="{6BAB003A-0887-4D3C-94B4-2679AF64C347}" destId="{A1F3C8E1-F81F-4D0A-A89E-B26752569FF2}" srcOrd="1" destOrd="0" presId="urn:microsoft.com/office/officeart/2005/8/layout/default"/>
    <dgm:cxn modelId="{72052804-4BF9-412E-92E1-E51CFC7F09CD}" type="presParOf" srcId="{6BAB003A-0887-4D3C-94B4-2679AF64C347}" destId="{A0B9D872-EC1B-4131-AB13-C95D9A60D40C}" srcOrd="2" destOrd="0" presId="urn:microsoft.com/office/officeart/2005/8/layout/default"/>
    <dgm:cxn modelId="{AD1C4A66-BD20-48CA-8488-1F53B92882A6}" type="presParOf" srcId="{6BAB003A-0887-4D3C-94B4-2679AF64C347}" destId="{F5A227F8-72F0-419E-A0FC-FA70B611AF38}" srcOrd="3" destOrd="0" presId="urn:microsoft.com/office/officeart/2005/8/layout/default"/>
    <dgm:cxn modelId="{326C7C93-97E4-479E-B3C2-1AD72D4AD803}" type="presParOf" srcId="{6BAB003A-0887-4D3C-94B4-2679AF64C347}" destId="{CAFC87DA-447E-4B95-AED1-1B4CD17EFE62}" srcOrd="4" destOrd="0" presId="urn:microsoft.com/office/officeart/2005/8/layout/default"/>
    <dgm:cxn modelId="{6797618D-4161-4151-ACFB-A8945626C7F0}" type="presParOf" srcId="{6BAB003A-0887-4D3C-94B4-2679AF64C347}" destId="{62166E8D-E64D-40EC-A47C-866ADD74377B}" srcOrd="5" destOrd="0" presId="urn:microsoft.com/office/officeart/2005/8/layout/default"/>
    <dgm:cxn modelId="{F624EFAA-D79E-415B-90B3-9BC50FE1A58F}" type="presParOf" srcId="{6BAB003A-0887-4D3C-94B4-2679AF64C347}" destId="{FE848719-01DE-4E1E-A386-BC18A1711B0B}" srcOrd="6" destOrd="0" presId="urn:microsoft.com/office/officeart/2005/8/layout/default"/>
    <dgm:cxn modelId="{B1CBFCE0-F50F-4406-AE41-CB07533CA800}" type="presParOf" srcId="{6BAB003A-0887-4D3C-94B4-2679AF64C347}" destId="{47F6050E-B0ED-4620-A9ED-2E8426D9D362}" srcOrd="7" destOrd="0" presId="urn:microsoft.com/office/officeart/2005/8/layout/default"/>
    <dgm:cxn modelId="{8CEADAFA-A961-48EF-8D05-0C42D1A1957D}" type="presParOf" srcId="{6BAB003A-0887-4D3C-94B4-2679AF64C347}" destId="{FC0558F0-9665-4698-9DFD-61BF4104A9EC}" srcOrd="8" destOrd="0" presId="urn:microsoft.com/office/officeart/2005/8/layout/default"/>
    <dgm:cxn modelId="{4D60B41D-7130-4ADF-A4D6-B60EAB2DFDF0}" type="presParOf" srcId="{6BAB003A-0887-4D3C-94B4-2679AF64C347}" destId="{99C5EDFF-8773-4FB9-8999-DCD8DCA56AB9}" srcOrd="9" destOrd="0" presId="urn:microsoft.com/office/officeart/2005/8/layout/default"/>
    <dgm:cxn modelId="{4257F40C-0D76-4D45-9A98-F0182F1A55B4}" type="presParOf" srcId="{6BAB003A-0887-4D3C-94B4-2679AF64C347}" destId="{504BDBB1-FC04-4E1F-8D91-0C3798B627CF}" srcOrd="10" destOrd="0" presId="urn:microsoft.com/office/officeart/2005/8/layout/default"/>
    <dgm:cxn modelId="{43166C1E-45DB-491E-BA7E-B216B6544580}" type="presParOf" srcId="{6BAB003A-0887-4D3C-94B4-2679AF64C347}" destId="{D72C46AC-592C-4B59-8635-7BFF4EE6053B}" srcOrd="11" destOrd="0" presId="urn:microsoft.com/office/officeart/2005/8/layout/default"/>
    <dgm:cxn modelId="{905718A9-FC55-4331-ABB0-82259A2AE27B}" type="presParOf" srcId="{6BAB003A-0887-4D3C-94B4-2679AF64C347}" destId="{18EA07BD-E9DD-4CE3-8CF8-F63ECE9024E1}" srcOrd="12" destOrd="0" presId="urn:microsoft.com/office/officeart/2005/8/layout/default"/>
    <dgm:cxn modelId="{0AB192CC-8CC7-445D-AA5C-A07DBD70ED10}" type="presParOf" srcId="{6BAB003A-0887-4D3C-94B4-2679AF64C347}" destId="{113BD40B-992A-4484-86D1-C902734D42F4}" srcOrd="13" destOrd="0" presId="urn:microsoft.com/office/officeart/2005/8/layout/default"/>
    <dgm:cxn modelId="{EC17A71D-4344-4E18-822B-D4570AA90A27}" type="presParOf" srcId="{6BAB003A-0887-4D3C-94B4-2679AF64C347}" destId="{C3D55481-F25D-4BC4-9CDE-99A3D2DDDA27}" srcOrd="14" destOrd="0" presId="urn:microsoft.com/office/officeart/2005/8/layout/default"/>
    <dgm:cxn modelId="{C089ECE9-9F9E-497F-9DFC-8F5B6811D7A5}" type="presParOf" srcId="{6BAB003A-0887-4D3C-94B4-2679AF64C347}" destId="{E56642F7-5D32-43C0-8606-AF8511741E48}" srcOrd="15" destOrd="0" presId="urn:microsoft.com/office/officeart/2005/8/layout/default"/>
    <dgm:cxn modelId="{3F304F7E-962E-4D1A-97D8-5319F50C2DC5}" type="presParOf" srcId="{6BAB003A-0887-4D3C-94B4-2679AF64C347}" destId="{8683EB82-A815-4645-94AE-A85F2B9642CE}" srcOrd="16" destOrd="0" presId="urn:microsoft.com/office/officeart/2005/8/layout/default"/>
    <dgm:cxn modelId="{556A8B2E-52B0-4C78-B57A-3C5EB4098E34}" type="presParOf" srcId="{6BAB003A-0887-4D3C-94B4-2679AF64C347}" destId="{09A56B67-9856-4B51-B59D-221632D854A0}" srcOrd="17" destOrd="0" presId="urn:microsoft.com/office/officeart/2005/8/layout/default"/>
    <dgm:cxn modelId="{66E95C7E-CFB7-4522-97F7-852F4E23F506}" type="presParOf" srcId="{6BAB003A-0887-4D3C-94B4-2679AF64C347}" destId="{5843A95C-0C1F-45EB-A2C4-89583B4490B5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0F9E60-1CD3-4C1D-9934-E9E927C7FE96}">
      <dsp:nvSpPr>
        <dsp:cNvPr id="0" name=""/>
        <dsp:cNvSpPr/>
      </dsp:nvSpPr>
      <dsp:spPr>
        <a:xfrm>
          <a:off x="1027258" y="559"/>
          <a:ext cx="2175109" cy="130506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800" kern="1200"/>
            <a:t>1- run </a:t>
          </a:r>
          <a:endParaRPr lang="en-US" sz="3800" kern="1200"/>
        </a:p>
      </dsp:txBody>
      <dsp:txXfrm>
        <a:off x="1027258" y="559"/>
        <a:ext cx="2175109" cy="1305065"/>
      </dsp:txXfrm>
    </dsp:sp>
    <dsp:sp modelId="{30AD52C6-E7AB-40D2-B58A-A149536E940C}">
      <dsp:nvSpPr>
        <dsp:cNvPr id="0" name=""/>
        <dsp:cNvSpPr/>
      </dsp:nvSpPr>
      <dsp:spPr>
        <a:xfrm>
          <a:off x="3419878" y="559"/>
          <a:ext cx="2175109" cy="130506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800" kern="1200"/>
            <a:t>2- sleep</a:t>
          </a:r>
          <a:endParaRPr lang="en-US" sz="3800" kern="1200"/>
        </a:p>
      </dsp:txBody>
      <dsp:txXfrm>
        <a:off x="3419878" y="559"/>
        <a:ext cx="2175109" cy="1305065"/>
      </dsp:txXfrm>
    </dsp:sp>
    <dsp:sp modelId="{6FEB873B-8D12-4084-A0F9-6DDB131072EE}">
      <dsp:nvSpPr>
        <dsp:cNvPr id="0" name=""/>
        <dsp:cNvSpPr/>
      </dsp:nvSpPr>
      <dsp:spPr>
        <a:xfrm>
          <a:off x="5812498" y="559"/>
          <a:ext cx="2175109" cy="130506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800" kern="1200"/>
            <a:t>3- think</a:t>
          </a:r>
          <a:endParaRPr lang="en-US" sz="3800" kern="1200"/>
        </a:p>
      </dsp:txBody>
      <dsp:txXfrm>
        <a:off x="5812498" y="559"/>
        <a:ext cx="2175109" cy="1305065"/>
      </dsp:txXfrm>
    </dsp:sp>
    <dsp:sp modelId="{B1427C2B-3A81-4402-8D47-4BCDEBF81111}">
      <dsp:nvSpPr>
        <dsp:cNvPr id="0" name=""/>
        <dsp:cNvSpPr/>
      </dsp:nvSpPr>
      <dsp:spPr>
        <a:xfrm>
          <a:off x="8205119" y="559"/>
          <a:ext cx="2175109" cy="130506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800" kern="1200"/>
            <a:t>4- read</a:t>
          </a:r>
          <a:endParaRPr lang="en-US" sz="3800" kern="1200"/>
        </a:p>
      </dsp:txBody>
      <dsp:txXfrm>
        <a:off x="8205119" y="559"/>
        <a:ext cx="2175109" cy="1305065"/>
      </dsp:txXfrm>
    </dsp:sp>
    <dsp:sp modelId="{2F4543B9-DEE5-446E-898C-E3F7B38F349D}">
      <dsp:nvSpPr>
        <dsp:cNvPr id="0" name=""/>
        <dsp:cNvSpPr/>
      </dsp:nvSpPr>
      <dsp:spPr>
        <a:xfrm>
          <a:off x="1027258" y="1523136"/>
          <a:ext cx="2175109" cy="130506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800" kern="1200"/>
            <a:t>5- cook</a:t>
          </a:r>
          <a:endParaRPr lang="en-US" sz="3800" kern="1200"/>
        </a:p>
      </dsp:txBody>
      <dsp:txXfrm>
        <a:off x="1027258" y="1523136"/>
        <a:ext cx="2175109" cy="1305065"/>
      </dsp:txXfrm>
    </dsp:sp>
    <dsp:sp modelId="{011C426E-9D1C-4682-A542-57943160556E}">
      <dsp:nvSpPr>
        <dsp:cNvPr id="0" name=""/>
        <dsp:cNvSpPr/>
      </dsp:nvSpPr>
      <dsp:spPr>
        <a:xfrm>
          <a:off x="3419878" y="1523136"/>
          <a:ext cx="2175109" cy="130506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800" kern="1200"/>
            <a:t>6- eat</a:t>
          </a:r>
          <a:endParaRPr lang="en-US" sz="3800" kern="1200"/>
        </a:p>
      </dsp:txBody>
      <dsp:txXfrm>
        <a:off x="3419878" y="1523136"/>
        <a:ext cx="2175109" cy="1305065"/>
      </dsp:txXfrm>
    </dsp:sp>
    <dsp:sp modelId="{E6C50CC7-B977-4F06-AB05-D1EE6CD04DBC}">
      <dsp:nvSpPr>
        <dsp:cNvPr id="0" name=""/>
        <dsp:cNvSpPr/>
      </dsp:nvSpPr>
      <dsp:spPr>
        <a:xfrm>
          <a:off x="5812498" y="1523136"/>
          <a:ext cx="2175109" cy="130506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800" kern="1200"/>
            <a:t>7- work</a:t>
          </a:r>
          <a:endParaRPr lang="en-US" sz="3800" kern="1200"/>
        </a:p>
      </dsp:txBody>
      <dsp:txXfrm>
        <a:off x="5812498" y="1523136"/>
        <a:ext cx="2175109" cy="1305065"/>
      </dsp:txXfrm>
    </dsp:sp>
    <dsp:sp modelId="{C8E21703-23F1-4F8F-8E1B-E39E8EED8550}">
      <dsp:nvSpPr>
        <dsp:cNvPr id="0" name=""/>
        <dsp:cNvSpPr/>
      </dsp:nvSpPr>
      <dsp:spPr>
        <a:xfrm>
          <a:off x="8205119" y="1523136"/>
          <a:ext cx="2175109" cy="130506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800" kern="1200"/>
            <a:t>8- study</a:t>
          </a:r>
          <a:endParaRPr lang="en-US" sz="3800" kern="1200"/>
        </a:p>
      </dsp:txBody>
      <dsp:txXfrm>
        <a:off x="8205119" y="1523136"/>
        <a:ext cx="2175109" cy="1305065"/>
      </dsp:txXfrm>
    </dsp:sp>
    <dsp:sp modelId="{EB387D6D-4DC8-42A0-9444-A697943462F5}">
      <dsp:nvSpPr>
        <dsp:cNvPr id="0" name=""/>
        <dsp:cNvSpPr/>
      </dsp:nvSpPr>
      <dsp:spPr>
        <a:xfrm>
          <a:off x="3419878" y="3045712"/>
          <a:ext cx="2175109" cy="130506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800" kern="1200"/>
            <a:t>9- visit</a:t>
          </a:r>
          <a:endParaRPr lang="en-US" sz="3800" kern="1200"/>
        </a:p>
      </dsp:txBody>
      <dsp:txXfrm>
        <a:off x="3419878" y="3045712"/>
        <a:ext cx="2175109" cy="1305065"/>
      </dsp:txXfrm>
    </dsp:sp>
    <dsp:sp modelId="{3930563B-4BE9-4E65-9D81-CE4652A01C36}">
      <dsp:nvSpPr>
        <dsp:cNvPr id="0" name=""/>
        <dsp:cNvSpPr/>
      </dsp:nvSpPr>
      <dsp:spPr>
        <a:xfrm>
          <a:off x="5812498" y="3045712"/>
          <a:ext cx="2175109" cy="130506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800" kern="1200"/>
            <a:t>10- travel </a:t>
          </a:r>
          <a:endParaRPr lang="en-US" sz="3800" kern="1200"/>
        </a:p>
      </dsp:txBody>
      <dsp:txXfrm>
        <a:off x="5812498" y="3045712"/>
        <a:ext cx="2175109" cy="13050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AD2646-3A7C-4B9A-BA78-85BB3D5F94B5}">
      <dsp:nvSpPr>
        <dsp:cNvPr id="0" name=""/>
        <dsp:cNvSpPr/>
      </dsp:nvSpPr>
      <dsp:spPr>
        <a:xfrm>
          <a:off x="1027258" y="559"/>
          <a:ext cx="2175109" cy="130506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400" kern="1200"/>
            <a:t>11- love </a:t>
          </a:r>
          <a:endParaRPr lang="en-US" sz="3400" kern="1200"/>
        </a:p>
      </dsp:txBody>
      <dsp:txXfrm>
        <a:off x="1027258" y="559"/>
        <a:ext cx="2175109" cy="1305065"/>
      </dsp:txXfrm>
    </dsp:sp>
    <dsp:sp modelId="{A0B9D872-EC1B-4131-AB13-C95D9A60D40C}">
      <dsp:nvSpPr>
        <dsp:cNvPr id="0" name=""/>
        <dsp:cNvSpPr/>
      </dsp:nvSpPr>
      <dsp:spPr>
        <a:xfrm>
          <a:off x="3419878" y="559"/>
          <a:ext cx="2175109" cy="1305065"/>
        </a:xfrm>
        <a:prstGeom prst="rect">
          <a:avLst/>
        </a:prstGeom>
        <a:solidFill>
          <a:schemeClr val="accent2">
            <a:hueOff val="-161707"/>
            <a:satOff val="-9325"/>
            <a:lumOff val="9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400" kern="1200"/>
            <a:t>12- chat</a:t>
          </a:r>
          <a:endParaRPr lang="en-US" sz="3400" kern="1200"/>
        </a:p>
      </dsp:txBody>
      <dsp:txXfrm>
        <a:off x="3419878" y="559"/>
        <a:ext cx="2175109" cy="1305065"/>
      </dsp:txXfrm>
    </dsp:sp>
    <dsp:sp modelId="{CAFC87DA-447E-4B95-AED1-1B4CD17EFE62}">
      <dsp:nvSpPr>
        <dsp:cNvPr id="0" name=""/>
        <dsp:cNvSpPr/>
      </dsp:nvSpPr>
      <dsp:spPr>
        <a:xfrm>
          <a:off x="5812498" y="559"/>
          <a:ext cx="2175109" cy="1305065"/>
        </a:xfrm>
        <a:prstGeom prst="rect">
          <a:avLst/>
        </a:prstGeom>
        <a:solidFill>
          <a:schemeClr val="accent2">
            <a:hueOff val="-323414"/>
            <a:satOff val="-18651"/>
            <a:lumOff val="19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400" kern="1200"/>
            <a:t>13- dance</a:t>
          </a:r>
          <a:endParaRPr lang="en-US" sz="3400" kern="1200"/>
        </a:p>
      </dsp:txBody>
      <dsp:txXfrm>
        <a:off x="5812498" y="559"/>
        <a:ext cx="2175109" cy="1305065"/>
      </dsp:txXfrm>
    </dsp:sp>
    <dsp:sp modelId="{FE848719-01DE-4E1E-A386-BC18A1711B0B}">
      <dsp:nvSpPr>
        <dsp:cNvPr id="0" name=""/>
        <dsp:cNvSpPr/>
      </dsp:nvSpPr>
      <dsp:spPr>
        <a:xfrm>
          <a:off x="8205119" y="559"/>
          <a:ext cx="2175109" cy="1305065"/>
        </a:xfrm>
        <a:prstGeom prst="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400" kern="1200"/>
            <a:t>14- sing </a:t>
          </a:r>
          <a:endParaRPr lang="en-US" sz="3400" kern="1200"/>
        </a:p>
      </dsp:txBody>
      <dsp:txXfrm>
        <a:off x="8205119" y="559"/>
        <a:ext cx="2175109" cy="1305065"/>
      </dsp:txXfrm>
    </dsp:sp>
    <dsp:sp modelId="{FC0558F0-9665-4698-9DFD-61BF4104A9EC}">
      <dsp:nvSpPr>
        <dsp:cNvPr id="0" name=""/>
        <dsp:cNvSpPr/>
      </dsp:nvSpPr>
      <dsp:spPr>
        <a:xfrm>
          <a:off x="1027258" y="1523136"/>
          <a:ext cx="2175109" cy="1305065"/>
        </a:xfrm>
        <a:prstGeom prst="rect">
          <a:avLst/>
        </a:prstGeom>
        <a:solidFill>
          <a:schemeClr val="accent2">
            <a:hueOff val="-646828"/>
            <a:satOff val="-37301"/>
            <a:lumOff val="38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400" kern="1200"/>
            <a:t>15- remember</a:t>
          </a:r>
          <a:endParaRPr lang="en-US" sz="3400" kern="1200"/>
        </a:p>
      </dsp:txBody>
      <dsp:txXfrm>
        <a:off x="1027258" y="1523136"/>
        <a:ext cx="2175109" cy="1305065"/>
      </dsp:txXfrm>
    </dsp:sp>
    <dsp:sp modelId="{504BDBB1-FC04-4E1F-8D91-0C3798B627CF}">
      <dsp:nvSpPr>
        <dsp:cNvPr id="0" name=""/>
        <dsp:cNvSpPr/>
      </dsp:nvSpPr>
      <dsp:spPr>
        <a:xfrm>
          <a:off x="3419878" y="1523136"/>
          <a:ext cx="2175109" cy="1305065"/>
        </a:xfrm>
        <a:prstGeom prst="rect">
          <a:avLst/>
        </a:prstGeom>
        <a:solidFill>
          <a:schemeClr val="accent2">
            <a:hueOff val="-808535"/>
            <a:satOff val="-46627"/>
            <a:lumOff val="47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400" kern="1200"/>
            <a:t>16- want</a:t>
          </a:r>
          <a:endParaRPr lang="en-US" sz="3400" kern="1200"/>
        </a:p>
      </dsp:txBody>
      <dsp:txXfrm>
        <a:off x="3419878" y="1523136"/>
        <a:ext cx="2175109" cy="1305065"/>
      </dsp:txXfrm>
    </dsp:sp>
    <dsp:sp modelId="{18EA07BD-E9DD-4CE3-8CF8-F63ECE9024E1}">
      <dsp:nvSpPr>
        <dsp:cNvPr id="0" name=""/>
        <dsp:cNvSpPr/>
      </dsp:nvSpPr>
      <dsp:spPr>
        <a:xfrm>
          <a:off x="5812498" y="1523136"/>
          <a:ext cx="2175109" cy="1305065"/>
        </a:xfrm>
        <a:prstGeom prst="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400" kern="1200"/>
            <a:t>17- dream </a:t>
          </a:r>
          <a:endParaRPr lang="en-US" sz="3400" kern="1200"/>
        </a:p>
      </dsp:txBody>
      <dsp:txXfrm>
        <a:off x="5812498" y="1523136"/>
        <a:ext cx="2175109" cy="1305065"/>
      </dsp:txXfrm>
    </dsp:sp>
    <dsp:sp modelId="{C3D55481-F25D-4BC4-9CDE-99A3D2DDDA27}">
      <dsp:nvSpPr>
        <dsp:cNvPr id="0" name=""/>
        <dsp:cNvSpPr/>
      </dsp:nvSpPr>
      <dsp:spPr>
        <a:xfrm>
          <a:off x="8205119" y="1523136"/>
          <a:ext cx="2175109" cy="1305065"/>
        </a:xfrm>
        <a:prstGeom prst="rect">
          <a:avLst/>
        </a:prstGeom>
        <a:solidFill>
          <a:schemeClr val="accent2">
            <a:hueOff val="-1131949"/>
            <a:satOff val="-65277"/>
            <a:lumOff val="67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400" kern="1200"/>
            <a:t>18- buy</a:t>
          </a:r>
          <a:endParaRPr lang="en-US" sz="3400" kern="1200"/>
        </a:p>
      </dsp:txBody>
      <dsp:txXfrm>
        <a:off x="8205119" y="1523136"/>
        <a:ext cx="2175109" cy="1305065"/>
      </dsp:txXfrm>
    </dsp:sp>
    <dsp:sp modelId="{8683EB82-A815-4645-94AE-A85F2B9642CE}">
      <dsp:nvSpPr>
        <dsp:cNvPr id="0" name=""/>
        <dsp:cNvSpPr/>
      </dsp:nvSpPr>
      <dsp:spPr>
        <a:xfrm>
          <a:off x="3419878" y="3045712"/>
          <a:ext cx="2175109" cy="1305065"/>
        </a:xfrm>
        <a:prstGeom prst="rect">
          <a:avLst/>
        </a:prstGeom>
        <a:solidFill>
          <a:schemeClr val="accent2">
            <a:hueOff val="-1293656"/>
            <a:satOff val="-74603"/>
            <a:lumOff val="76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400" kern="1200"/>
            <a:t>19- walk</a:t>
          </a:r>
          <a:endParaRPr lang="en-US" sz="3400" kern="1200"/>
        </a:p>
      </dsp:txBody>
      <dsp:txXfrm>
        <a:off x="3419878" y="3045712"/>
        <a:ext cx="2175109" cy="1305065"/>
      </dsp:txXfrm>
    </dsp:sp>
    <dsp:sp modelId="{5843A95C-0C1F-45EB-A2C4-89583B4490B5}">
      <dsp:nvSpPr>
        <dsp:cNvPr id="0" name=""/>
        <dsp:cNvSpPr/>
      </dsp:nvSpPr>
      <dsp:spPr>
        <a:xfrm>
          <a:off x="5812498" y="3045712"/>
          <a:ext cx="2175109" cy="1305065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400" kern="1200"/>
            <a:t>20- feel</a:t>
          </a:r>
          <a:endParaRPr lang="en-US" sz="3400" kern="1200"/>
        </a:p>
      </dsp:txBody>
      <dsp:txXfrm>
        <a:off x="5812498" y="3045712"/>
        <a:ext cx="2175109" cy="13050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0DD7EF-257B-4669-979D-155B0D20C7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3EE70A-F8CB-4AB8-824A-44BA76F230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86CE07-3B7E-4EC6-85CE-23155D418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4A4C1-F03F-404C-BF6E-3A79F4AB226D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A19EBF-3470-4ECC-A878-BAAC5AFCC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152829-D365-4ADE-86A4-AC440B9C4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3A33-AE6F-4764-958B-01CCFD3A45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4225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0C0572-F8F8-4C8C-8789-8AFB6BF48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EF90D79-7B55-4A48-B8A7-09D54787F5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F8E7B8-45FF-441A-B9EF-0033FD379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4A4C1-F03F-404C-BF6E-3A79F4AB226D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665F44-EFFC-4EFE-B31A-39D71DF98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6294D4-C377-43F1-85B3-E1C331110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3A33-AE6F-4764-958B-01CCFD3A45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8427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182FCD6-EA71-44C0-9C7C-A6EF5B35AA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2F23218-C859-4981-90D8-9B6D879817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F313FB-4BAD-4DED-9F38-947D5C2B3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4A4C1-F03F-404C-BF6E-3A79F4AB226D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F88290-5885-4DE2-A27E-7A2CEE7D4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6DBEB5-D224-441A-BD54-98253D453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3A33-AE6F-4764-958B-01CCFD3A45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7256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E37610-8F56-485F-B45B-A75EC8D5B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ECCD52-3EEA-4EEF-9BCC-FFCF82A12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8CE7DD-C7FF-401A-97A1-7D43C5D92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4A4C1-F03F-404C-BF6E-3A79F4AB226D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D1D22B-BD16-4505-BD2A-512208CD1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AC9957-9E06-4149-B540-EF3F20D2F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3A33-AE6F-4764-958B-01CCFD3A45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6991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3D61EC-FD0A-46D4-BEAC-5F75AE16E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5420D-ABA9-446D-B8C3-7CF08A3C87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9A7B46-A68B-45E2-B1DF-7C4F4B7AD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4A4C1-F03F-404C-BF6E-3A79F4AB226D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4E4F07-C415-4CD1-A407-C55B0BB7B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F0CC09-59FB-4624-9241-6C1E7BBF0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3A33-AE6F-4764-958B-01CCFD3A45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5524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0EBA8-12AE-485F-86F9-32BE5D2DE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3DACD2-0789-4040-B004-B716FDBD17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97D998-E7A7-4CE7-A31C-8172A2E493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9474295-7DDD-4BF1-841B-71810B6DD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4A4C1-F03F-404C-BF6E-3A79F4AB226D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01466E-7F14-4D0A-9EBD-9C3FCADBB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930B06C-6589-40D3-A5E4-9E9A70910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3A33-AE6F-4764-958B-01CCFD3A45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4222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34A7A4-D338-4919-BF4A-74FFD83A7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B4C50F-19F2-499A-9248-1B88D89C0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F61533C-B1B8-4E73-BF8B-38D3E8A914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086F0B7-E70F-493E-A6E6-3403EE0427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17B77B1-C918-44A0-A927-BDAF584A2A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86A561B-78D9-44A7-B1AB-56B520FD9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4A4C1-F03F-404C-BF6E-3A79F4AB226D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B43552F-E402-4C2A-A242-33D2F11DC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11C885D-BB42-49B4-AB18-777CA91C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3A33-AE6F-4764-958B-01CCFD3A45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447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D0AD9D-AB78-4A4B-9F9C-26B17E269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81F89E4-4E4A-4ED3-B6D8-C1E752C6D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4A4C1-F03F-404C-BF6E-3A79F4AB226D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DB42DC-0E7E-423C-AF7A-43406391C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567D876-5234-4709-AC1B-D28828E50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3A33-AE6F-4764-958B-01CCFD3A45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406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2101EF6-DEFA-4739-B1A2-9F9A773B4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4A4C1-F03F-404C-BF6E-3A79F4AB226D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8D326DE-F8C0-44A0-8134-8BA59481D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FAAF7D-49A8-426C-9782-CA47C40A5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3A33-AE6F-4764-958B-01CCFD3A45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2934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F2D050-2AAE-4ED3-8784-7436F95AF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154E57-62C2-4B2F-B435-C9BD260E6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B807402-0D35-4085-9BDE-CAD8E50C50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73F756-DEA0-4061-8DC3-48FAB1AC3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4A4C1-F03F-404C-BF6E-3A79F4AB226D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79740D6-A630-443A-ACFF-C74B4290E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69D8C96-6B15-486E-8E6B-3118F7357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3A33-AE6F-4764-958B-01CCFD3A45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856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158D84-251B-434F-8755-AFC11809C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BDA1A8A-D2B6-4C77-B031-DC270B2FB6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70A8489-461E-4506-80E5-E6470BAD92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65B934-1890-4322-ACFD-358C2DA29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4A4C1-F03F-404C-BF6E-3A79F4AB226D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55F1694-3FCE-4C45-875A-54641B520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564C980-9DD7-481E-8C17-CA47073E6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3A33-AE6F-4764-958B-01CCFD3A45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0991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E379B41-FA7C-4139-ADF0-A7B0C08CF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9315DB-58CC-4EC5-A0C5-79FFBDA4C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40FD5F-133D-44FB-8EF2-6F6F141E0B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4A4C1-F03F-404C-BF6E-3A79F4AB226D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84896C-EBF4-4E0B-980B-F0172C6FC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A470E0-5DA6-42A2-8EB5-1AE18DF392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03A33-AE6F-4764-958B-01CCFD3A45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5867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4751229-0244-4FBB-BED1-407467F4C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6E696C0-B62A-4CB1-A3F3-509C4D4D49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1" y="735283"/>
            <a:ext cx="4978399" cy="3165045"/>
          </a:xfrm>
        </p:spPr>
        <p:txBody>
          <a:bodyPr anchor="b">
            <a:normAutofit/>
          </a:bodyPr>
          <a:lstStyle/>
          <a:p>
            <a:pPr algn="l"/>
            <a:r>
              <a:rPr lang="es-CL" sz="5200"/>
              <a:t>UNIT2: HEALTHY HABITS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B9BA7D5-2C58-4D7D-B2EA-C8F494B372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97101" y="4078423"/>
            <a:ext cx="4978399" cy="2058657"/>
          </a:xfrm>
        </p:spPr>
        <p:txBody>
          <a:bodyPr>
            <a:normAutofit/>
          </a:bodyPr>
          <a:lstStyle/>
          <a:p>
            <a:pPr algn="l"/>
            <a:r>
              <a:rPr lang="es-CL" dirty="0"/>
              <a:t>Grade: 7th</a:t>
            </a:r>
            <a:endParaRPr lang="es-CL"/>
          </a:p>
          <a:p>
            <a:pPr algn="l"/>
            <a:r>
              <a:rPr lang="es-CL" dirty="0"/>
              <a:t>Miss Pamela Knuckey</a:t>
            </a:r>
            <a:endParaRPr lang="es-CL"/>
          </a:p>
        </p:txBody>
      </p:sp>
      <p:pic>
        <p:nvPicPr>
          <p:cNvPr id="7" name="Graphic 6" descr="Salud">
            <a:extLst>
              <a:ext uri="{FF2B5EF4-FFF2-40B4-BE49-F238E27FC236}">
                <a16:creationId xmlns:a16="http://schemas.microsoft.com/office/drawing/2014/main" id="{4825603D-508C-429D-9B0C-022F405B48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7549" y="2776619"/>
            <a:ext cx="1289051" cy="1289051"/>
          </a:xfrm>
          <a:prstGeom prst="rect">
            <a:avLst/>
          </a:prstGeom>
        </p:spPr>
      </p:pic>
      <p:pic>
        <p:nvPicPr>
          <p:cNvPr id="9" name="Graphic 8" descr="Salud">
            <a:extLst>
              <a:ext uri="{FF2B5EF4-FFF2-40B4-BE49-F238E27FC236}">
                <a16:creationId xmlns:a16="http://schemas.microsoft.com/office/drawing/2014/main" id="{DEE254B4-B6B6-4E8F-A7E1-DC6972330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7815" y="716407"/>
            <a:ext cx="5411343" cy="5411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309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y You Need to be Setting Objectives - Box Pro Magazine">
            <a:extLst>
              <a:ext uri="{FF2B5EF4-FFF2-40B4-BE49-F238E27FC236}">
                <a16:creationId xmlns:a16="http://schemas.microsoft.com/office/drawing/2014/main" id="{C3C5FEB1-C0FE-45A9-BCEF-5ABF50D15C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97" r="32164" b="-1"/>
          <a:stretch/>
        </p:blipFill>
        <p:spPr bwMode="auto">
          <a:xfrm>
            <a:off x="5511800" y="0"/>
            <a:ext cx="639415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134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9DE103-3021-4B57-B346-2027E23B5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2272143"/>
            <a:ext cx="4706803" cy="3788830"/>
          </a:xfrm>
        </p:spPr>
        <p:txBody>
          <a:bodyPr anchor="ctr">
            <a:normAutofit/>
          </a:bodyPr>
          <a:lstStyle/>
          <a:p>
            <a:r>
              <a:rPr lang="es-CL" sz="4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Leer y practicar oraciones utilizando presente simple</a:t>
            </a:r>
            <a:endParaRPr lang="es-CL" sz="4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002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4045DAD-910E-4EDB-8B77-00B1FF44B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Habilidad : speaking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2F97FC8-D007-49EF-AB04-C4A343A3FC03}"/>
              </a:ext>
            </a:extLst>
          </p:cNvPr>
          <p:cNvSpPr txBox="1"/>
          <p:nvPr/>
        </p:nvSpPr>
        <p:spPr>
          <a:xfrm>
            <a:off x="590719" y="2330505"/>
            <a:ext cx="4559425" cy="3979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1- Practicar lo que hablaré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2- Conocer el vocabulario del que hablaré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3- Practicar mi fluidez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4- Practicar la gramática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5- Buscar los sonidos y pronunciación correcta si no conozco una palabra en algún traductor con apoyo auditivo.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6- sentirme segura o seguro de mis capacidades como hablante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7868C66E-1B84-4CB9-AAC8-7A48221452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1050" r="2552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11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63E61E-D2EE-4D25-B3B3-5B629B736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Grammar strcuture : present simple </a:t>
            </a:r>
            <a:endParaRPr lang="es-CL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2C9A8C60-56CC-49AF-9E51-7F2F50BDF5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9046" y="2140854"/>
            <a:ext cx="9397352" cy="217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506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B2636D-5752-41EF-AE79-C6D72D04E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378" y="320675"/>
            <a:ext cx="11407487" cy="1325563"/>
          </a:xfrm>
        </p:spPr>
        <p:txBody>
          <a:bodyPr>
            <a:normAutofit/>
          </a:bodyPr>
          <a:lstStyle/>
          <a:p>
            <a:r>
              <a:rPr lang="es-CL" sz="5400">
                <a:solidFill>
                  <a:schemeClr val="accent5"/>
                </a:solidFill>
              </a:rPr>
              <a:t>Verbs </a:t>
            </a:r>
          </a:p>
        </p:txBody>
      </p:sp>
      <p:graphicFrame>
        <p:nvGraphicFramePr>
          <p:cNvPr id="6" name="Marcador de contenido 2">
            <a:extLst>
              <a:ext uri="{FF2B5EF4-FFF2-40B4-BE49-F238E27FC236}">
                <a16:creationId xmlns:a16="http://schemas.microsoft.com/office/drawing/2014/main" id="{A7EBCD05-D557-4D3F-8D9D-5DCC1DBDBF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1415819"/>
              </p:ext>
            </p:extLst>
          </p:nvPr>
        </p:nvGraphicFramePr>
        <p:xfrm>
          <a:off x="391379" y="1825625"/>
          <a:ext cx="1140748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3386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7068F9-8A53-4352-A83A-9ED54A7B7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573" y="320675"/>
            <a:ext cx="11407487" cy="1325563"/>
          </a:xfrm>
        </p:spPr>
        <p:txBody>
          <a:bodyPr>
            <a:normAutofit/>
          </a:bodyPr>
          <a:lstStyle/>
          <a:p>
            <a:r>
              <a:rPr lang="es-CL" sz="5400" dirty="0" err="1"/>
              <a:t>verbs</a:t>
            </a:r>
            <a:endParaRPr lang="es-CL" sz="5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E32B78-23DD-4E77-8B9C-7779E3BF20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CD2CC546-D832-4B65-AB77-52C6A6B50F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3227031"/>
              </p:ext>
            </p:extLst>
          </p:nvPr>
        </p:nvGraphicFramePr>
        <p:xfrm>
          <a:off x="396574" y="1825625"/>
          <a:ext cx="1140748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86014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116</Words>
  <Application>Microsoft Office PowerPoint</Application>
  <PresentationFormat>Panorámica</PresentationFormat>
  <Paragraphs>34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UNIT2: HEALTHY HABITS</vt:lpstr>
      <vt:lpstr>Presentación de PowerPoint</vt:lpstr>
      <vt:lpstr>Habilidad : speaking </vt:lpstr>
      <vt:lpstr>Grammar strcuture : present simple </vt:lpstr>
      <vt:lpstr>Verbs </vt:lpstr>
      <vt:lpstr>verbs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UNIT2: HEALTHY HABITS</dc:title>
  <dc:creator>pamela Knuckey</dc:creator>
  <cp:lastModifiedBy>pamela Knuckey</cp:lastModifiedBy>
  <cp:revision>2</cp:revision>
  <dcterms:created xsi:type="dcterms:W3CDTF">2020-09-02T16:01:15Z</dcterms:created>
  <dcterms:modified xsi:type="dcterms:W3CDTF">2020-09-02T16:08:07Z</dcterms:modified>
</cp:coreProperties>
</file>