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836A94-25D3-4B49-8471-ACE19AA665A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E51E066-B30F-488B-918A-AE0989864E96}">
      <dgm:prSet/>
      <dgm:spPr/>
      <dgm:t>
        <a:bodyPr/>
        <a:lstStyle/>
        <a:p>
          <a:r>
            <a:rPr lang="es-CL" b="0" baseline="0"/>
            <a:t>Why do we use ´s?</a:t>
          </a:r>
          <a:endParaRPr lang="en-US"/>
        </a:p>
      </dgm:t>
    </dgm:pt>
    <dgm:pt modelId="{9034F5D1-9E9A-4112-9789-41F9FFAB1303}" type="parTrans" cxnId="{F2F52AFA-BBCA-43C8-A5F1-7EAF0A8F8A17}">
      <dgm:prSet/>
      <dgm:spPr/>
      <dgm:t>
        <a:bodyPr/>
        <a:lstStyle/>
        <a:p>
          <a:endParaRPr lang="en-US"/>
        </a:p>
      </dgm:t>
    </dgm:pt>
    <dgm:pt modelId="{A9322653-BF9F-45C6-AF04-F73FCA603A6A}" type="sibTrans" cxnId="{F2F52AFA-BBCA-43C8-A5F1-7EAF0A8F8A17}">
      <dgm:prSet/>
      <dgm:spPr/>
      <dgm:t>
        <a:bodyPr/>
        <a:lstStyle/>
        <a:p>
          <a:endParaRPr lang="en-US"/>
        </a:p>
      </dgm:t>
    </dgm:pt>
    <dgm:pt modelId="{7DD58639-4449-46F5-BE0D-63F86978EE11}">
      <dgm:prSet/>
      <dgm:spPr/>
      <dgm:t>
        <a:bodyPr/>
        <a:lstStyle/>
        <a:p>
          <a:r>
            <a:rPr lang="es-CL" b="0" baseline="0"/>
            <a:t>Can you give me un example?</a:t>
          </a:r>
          <a:endParaRPr lang="en-US"/>
        </a:p>
      </dgm:t>
    </dgm:pt>
    <dgm:pt modelId="{711D08E9-D698-4514-94F4-3002AA97C991}" type="parTrans" cxnId="{C1249108-7EA1-49E5-829A-8C7FCC66A3C6}">
      <dgm:prSet/>
      <dgm:spPr/>
      <dgm:t>
        <a:bodyPr/>
        <a:lstStyle/>
        <a:p>
          <a:endParaRPr lang="en-US"/>
        </a:p>
      </dgm:t>
    </dgm:pt>
    <dgm:pt modelId="{8B9A0D42-1CE4-4F6D-9B07-2F712BB34B2B}" type="sibTrans" cxnId="{C1249108-7EA1-49E5-829A-8C7FCC66A3C6}">
      <dgm:prSet/>
      <dgm:spPr/>
      <dgm:t>
        <a:bodyPr/>
        <a:lstStyle/>
        <a:p>
          <a:endParaRPr lang="en-US"/>
        </a:p>
      </dgm:t>
    </dgm:pt>
    <dgm:pt modelId="{463815DE-230D-4B53-ABB4-1FCE1483B820}" type="pres">
      <dgm:prSet presAssocID="{5A836A94-25D3-4B49-8471-ACE19AA665A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D0661B5-6E33-4597-999B-E026C8B73DFF}" type="pres">
      <dgm:prSet presAssocID="{7E51E066-B30F-488B-918A-AE0989864E96}" presName="hierRoot1" presStyleCnt="0"/>
      <dgm:spPr/>
    </dgm:pt>
    <dgm:pt modelId="{87DCCF29-536F-4FDE-9448-C14C7FCAA257}" type="pres">
      <dgm:prSet presAssocID="{7E51E066-B30F-488B-918A-AE0989864E96}" presName="composite" presStyleCnt="0"/>
      <dgm:spPr/>
    </dgm:pt>
    <dgm:pt modelId="{200B1811-4226-468E-92FF-D88FE898738D}" type="pres">
      <dgm:prSet presAssocID="{7E51E066-B30F-488B-918A-AE0989864E96}" presName="background" presStyleLbl="node0" presStyleIdx="0" presStyleCnt="2"/>
      <dgm:spPr/>
    </dgm:pt>
    <dgm:pt modelId="{CB856C42-4BC4-40C6-965F-52C68DABF421}" type="pres">
      <dgm:prSet presAssocID="{7E51E066-B30F-488B-918A-AE0989864E96}" presName="text" presStyleLbl="fgAcc0" presStyleIdx="0" presStyleCnt="2">
        <dgm:presLayoutVars>
          <dgm:chPref val="3"/>
        </dgm:presLayoutVars>
      </dgm:prSet>
      <dgm:spPr/>
    </dgm:pt>
    <dgm:pt modelId="{16A19928-D273-4C8D-A7ED-8F2DAA72B587}" type="pres">
      <dgm:prSet presAssocID="{7E51E066-B30F-488B-918A-AE0989864E96}" presName="hierChild2" presStyleCnt="0"/>
      <dgm:spPr/>
    </dgm:pt>
    <dgm:pt modelId="{9373D5D1-D199-41BE-90B7-11498C2E3CF0}" type="pres">
      <dgm:prSet presAssocID="{7DD58639-4449-46F5-BE0D-63F86978EE11}" presName="hierRoot1" presStyleCnt="0"/>
      <dgm:spPr/>
    </dgm:pt>
    <dgm:pt modelId="{3EA25700-86DE-40C9-9DC8-0DD81C8F3AAE}" type="pres">
      <dgm:prSet presAssocID="{7DD58639-4449-46F5-BE0D-63F86978EE11}" presName="composite" presStyleCnt="0"/>
      <dgm:spPr/>
    </dgm:pt>
    <dgm:pt modelId="{FC0D0111-CFB9-4845-8412-5D4BC6009734}" type="pres">
      <dgm:prSet presAssocID="{7DD58639-4449-46F5-BE0D-63F86978EE11}" presName="background" presStyleLbl="node0" presStyleIdx="1" presStyleCnt="2"/>
      <dgm:spPr/>
    </dgm:pt>
    <dgm:pt modelId="{C038BC1E-04FF-40B4-AB53-5221CECFE5D3}" type="pres">
      <dgm:prSet presAssocID="{7DD58639-4449-46F5-BE0D-63F86978EE11}" presName="text" presStyleLbl="fgAcc0" presStyleIdx="1" presStyleCnt="2">
        <dgm:presLayoutVars>
          <dgm:chPref val="3"/>
        </dgm:presLayoutVars>
      </dgm:prSet>
      <dgm:spPr/>
    </dgm:pt>
    <dgm:pt modelId="{0EC7C317-DC2F-4838-B7A4-C1183EFA548E}" type="pres">
      <dgm:prSet presAssocID="{7DD58639-4449-46F5-BE0D-63F86978EE11}" presName="hierChild2" presStyleCnt="0"/>
      <dgm:spPr/>
    </dgm:pt>
  </dgm:ptLst>
  <dgm:cxnLst>
    <dgm:cxn modelId="{C1249108-7EA1-49E5-829A-8C7FCC66A3C6}" srcId="{5A836A94-25D3-4B49-8471-ACE19AA665AE}" destId="{7DD58639-4449-46F5-BE0D-63F86978EE11}" srcOrd="1" destOrd="0" parTransId="{711D08E9-D698-4514-94F4-3002AA97C991}" sibTransId="{8B9A0D42-1CE4-4F6D-9B07-2F712BB34B2B}"/>
    <dgm:cxn modelId="{7E53932B-B92E-4550-AAD6-7B488C6DF67E}" type="presOf" srcId="{7E51E066-B30F-488B-918A-AE0989864E96}" destId="{CB856C42-4BC4-40C6-965F-52C68DABF421}" srcOrd="0" destOrd="0" presId="urn:microsoft.com/office/officeart/2005/8/layout/hierarchy1"/>
    <dgm:cxn modelId="{EC636D2C-154D-4129-9E6F-7EC2B3BB2E81}" type="presOf" srcId="{7DD58639-4449-46F5-BE0D-63F86978EE11}" destId="{C038BC1E-04FF-40B4-AB53-5221CECFE5D3}" srcOrd="0" destOrd="0" presId="urn:microsoft.com/office/officeart/2005/8/layout/hierarchy1"/>
    <dgm:cxn modelId="{AF6A4A8F-DCE2-4FA9-8BC9-F15E37489492}" type="presOf" srcId="{5A836A94-25D3-4B49-8471-ACE19AA665AE}" destId="{463815DE-230D-4B53-ABB4-1FCE1483B820}" srcOrd="0" destOrd="0" presId="urn:microsoft.com/office/officeart/2005/8/layout/hierarchy1"/>
    <dgm:cxn modelId="{F2F52AFA-BBCA-43C8-A5F1-7EAF0A8F8A17}" srcId="{5A836A94-25D3-4B49-8471-ACE19AA665AE}" destId="{7E51E066-B30F-488B-918A-AE0989864E96}" srcOrd="0" destOrd="0" parTransId="{9034F5D1-9E9A-4112-9789-41F9FFAB1303}" sibTransId="{A9322653-BF9F-45C6-AF04-F73FCA603A6A}"/>
    <dgm:cxn modelId="{8BD1077F-2FA0-472E-9866-FD1F85D62369}" type="presParOf" srcId="{463815DE-230D-4B53-ABB4-1FCE1483B820}" destId="{7D0661B5-6E33-4597-999B-E026C8B73DFF}" srcOrd="0" destOrd="0" presId="urn:microsoft.com/office/officeart/2005/8/layout/hierarchy1"/>
    <dgm:cxn modelId="{701CA32B-BAAC-4038-B6E8-D82065D2833C}" type="presParOf" srcId="{7D0661B5-6E33-4597-999B-E026C8B73DFF}" destId="{87DCCF29-536F-4FDE-9448-C14C7FCAA257}" srcOrd="0" destOrd="0" presId="urn:microsoft.com/office/officeart/2005/8/layout/hierarchy1"/>
    <dgm:cxn modelId="{160776AB-0ACD-4FCE-9C03-D9582C5081C6}" type="presParOf" srcId="{87DCCF29-536F-4FDE-9448-C14C7FCAA257}" destId="{200B1811-4226-468E-92FF-D88FE898738D}" srcOrd="0" destOrd="0" presId="urn:microsoft.com/office/officeart/2005/8/layout/hierarchy1"/>
    <dgm:cxn modelId="{09EE9D37-7527-4C8F-8CEC-3D884192B93F}" type="presParOf" srcId="{87DCCF29-536F-4FDE-9448-C14C7FCAA257}" destId="{CB856C42-4BC4-40C6-965F-52C68DABF421}" srcOrd="1" destOrd="0" presId="urn:microsoft.com/office/officeart/2005/8/layout/hierarchy1"/>
    <dgm:cxn modelId="{9DD4F43A-208C-4105-8033-A4218E755329}" type="presParOf" srcId="{7D0661B5-6E33-4597-999B-E026C8B73DFF}" destId="{16A19928-D273-4C8D-A7ED-8F2DAA72B587}" srcOrd="1" destOrd="0" presId="urn:microsoft.com/office/officeart/2005/8/layout/hierarchy1"/>
    <dgm:cxn modelId="{7F393AC1-97D2-45B8-906E-F5FBAB43805F}" type="presParOf" srcId="{463815DE-230D-4B53-ABB4-1FCE1483B820}" destId="{9373D5D1-D199-41BE-90B7-11498C2E3CF0}" srcOrd="1" destOrd="0" presId="urn:microsoft.com/office/officeart/2005/8/layout/hierarchy1"/>
    <dgm:cxn modelId="{1A25BDC4-BE85-4CC9-BF43-FD2B5F620668}" type="presParOf" srcId="{9373D5D1-D199-41BE-90B7-11498C2E3CF0}" destId="{3EA25700-86DE-40C9-9DC8-0DD81C8F3AAE}" srcOrd="0" destOrd="0" presId="urn:microsoft.com/office/officeart/2005/8/layout/hierarchy1"/>
    <dgm:cxn modelId="{0F2DCE1A-9060-432B-9E0D-93151D3EFA6A}" type="presParOf" srcId="{3EA25700-86DE-40C9-9DC8-0DD81C8F3AAE}" destId="{FC0D0111-CFB9-4845-8412-5D4BC6009734}" srcOrd="0" destOrd="0" presId="urn:microsoft.com/office/officeart/2005/8/layout/hierarchy1"/>
    <dgm:cxn modelId="{EC4378E4-BBC3-48A8-9A14-79C90BD530CD}" type="presParOf" srcId="{3EA25700-86DE-40C9-9DC8-0DD81C8F3AAE}" destId="{C038BC1E-04FF-40B4-AB53-5221CECFE5D3}" srcOrd="1" destOrd="0" presId="urn:microsoft.com/office/officeart/2005/8/layout/hierarchy1"/>
    <dgm:cxn modelId="{16D67F30-D604-4CF4-81A8-C19F56F8C308}" type="presParOf" srcId="{9373D5D1-D199-41BE-90B7-11498C2E3CF0}" destId="{0EC7C317-DC2F-4838-B7A4-C1183EFA548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FF2FD7-D666-4939-8989-010B99FE831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BD165F9-1B77-45DA-BE0C-6278572931F2}">
      <dgm:prSet/>
      <dgm:spPr/>
      <dgm:t>
        <a:bodyPr/>
        <a:lstStyle/>
        <a:p>
          <a:r>
            <a:rPr lang="en-US" b="0" i="0"/>
            <a:t>To express habits, general truths, repeated actions or unchanging situations, emotions and wishes: ...</a:t>
          </a:r>
          <a:endParaRPr lang="en-US"/>
        </a:p>
      </dgm:t>
    </dgm:pt>
    <dgm:pt modelId="{8F850D46-70DC-41DC-B5E0-C3B5F90287D6}" type="parTrans" cxnId="{A3154BC1-5FC6-4F4D-A9C4-05FCA661E3DF}">
      <dgm:prSet/>
      <dgm:spPr/>
      <dgm:t>
        <a:bodyPr/>
        <a:lstStyle/>
        <a:p>
          <a:endParaRPr lang="en-US"/>
        </a:p>
      </dgm:t>
    </dgm:pt>
    <dgm:pt modelId="{71A6A2C7-1C66-4984-BDAF-11D5F5C61D34}" type="sibTrans" cxnId="{A3154BC1-5FC6-4F4D-A9C4-05FCA661E3DF}">
      <dgm:prSet/>
      <dgm:spPr/>
      <dgm:t>
        <a:bodyPr/>
        <a:lstStyle/>
        <a:p>
          <a:endParaRPr lang="en-US"/>
        </a:p>
      </dgm:t>
    </dgm:pt>
    <dgm:pt modelId="{0D8E14FC-7464-4722-924A-F29AA058726A}">
      <dgm:prSet/>
      <dgm:spPr/>
      <dgm:t>
        <a:bodyPr/>
        <a:lstStyle/>
        <a:p>
          <a:r>
            <a:rPr lang="en-US" b="0" i="0"/>
            <a:t>To give instructions or directions: ...</a:t>
          </a:r>
          <a:endParaRPr lang="en-US"/>
        </a:p>
      </dgm:t>
    </dgm:pt>
    <dgm:pt modelId="{2B68106B-0D84-4512-A83A-05D82703BE97}" type="parTrans" cxnId="{8324E01F-B233-4AC8-986C-7906A8B62396}">
      <dgm:prSet/>
      <dgm:spPr/>
      <dgm:t>
        <a:bodyPr/>
        <a:lstStyle/>
        <a:p>
          <a:endParaRPr lang="en-US"/>
        </a:p>
      </dgm:t>
    </dgm:pt>
    <dgm:pt modelId="{3F765509-31AA-411C-A8BE-246A8113C4DC}" type="sibTrans" cxnId="{8324E01F-B233-4AC8-986C-7906A8B62396}">
      <dgm:prSet/>
      <dgm:spPr/>
      <dgm:t>
        <a:bodyPr/>
        <a:lstStyle/>
        <a:p>
          <a:endParaRPr lang="en-US"/>
        </a:p>
      </dgm:t>
    </dgm:pt>
    <dgm:pt modelId="{9B34CEBD-09AA-41C6-B853-683562246038}">
      <dgm:prSet/>
      <dgm:spPr/>
      <dgm:t>
        <a:bodyPr/>
        <a:lstStyle/>
        <a:p>
          <a:r>
            <a:rPr lang="en-US" b="0" i="0"/>
            <a:t>To express fixed arrangements, </a:t>
          </a:r>
          <a:r>
            <a:rPr lang="en-US" b="1" i="0"/>
            <a:t>present</a:t>
          </a:r>
          <a:r>
            <a:rPr lang="en-US" b="0" i="0"/>
            <a:t> or future: ...</a:t>
          </a:r>
          <a:endParaRPr lang="en-US"/>
        </a:p>
      </dgm:t>
    </dgm:pt>
    <dgm:pt modelId="{28BCC8FB-3590-4C05-B50D-BAC9964ED2D9}" type="parTrans" cxnId="{64BE9D38-2739-4243-8FF4-A40974B52D8F}">
      <dgm:prSet/>
      <dgm:spPr/>
      <dgm:t>
        <a:bodyPr/>
        <a:lstStyle/>
        <a:p>
          <a:endParaRPr lang="en-US"/>
        </a:p>
      </dgm:t>
    </dgm:pt>
    <dgm:pt modelId="{D64440FF-CBD4-42E0-A8C1-21C90127DEDC}" type="sibTrans" cxnId="{64BE9D38-2739-4243-8FF4-A40974B52D8F}">
      <dgm:prSet/>
      <dgm:spPr/>
      <dgm:t>
        <a:bodyPr/>
        <a:lstStyle/>
        <a:p>
          <a:endParaRPr lang="en-US"/>
        </a:p>
      </dgm:t>
    </dgm:pt>
    <dgm:pt modelId="{06422D6E-103F-4297-941A-B18B8BB5E973}">
      <dgm:prSet/>
      <dgm:spPr/>
      <dgm:t>
        <a:bodyPr/>
        <a:lstStyle/>
        <a:p>
          <a:r>
            <a:rPr lang="en-US" b="0" i="0"/>
            <a:t>To express future time, after some conjunctions: after, when, before, as soon as, until:</a:t>
          </a:r>
          <a:endParaRPr lang="en-US"/>
        </a:p>
      </dgm:t>
    </dgm:pt>
    <dgm:pt modelId="{EC9CF70F-EC38-40CF-ABEB-11EA5F3CEDBE}" type="parTrans" cxnId="{6CD4E269-19BF-499F-9ED7-78C609B73B68}">
      <dgm:prSet/>
      <dgm:spPr/>
      <dgm:t>
        <a:bodyPr/>
        <a:lstStyle/>
        <a:p>
          <a:endParaRPr lang="en-US"/>
        </a:p>
      </dgm:t>
    </dgm:pt>
    <dgm:pt modelId="{C298E76A-6568-4FCE-A9F7-974C9B715BC8}" type="sibTrans" cxnId="{6CD4E269-19BF-499F-9ED7-78C609B73B68}">
      <dgm:prSet/>
      <dgm:spPr/>
      <dgm:t>
        <a:bodyPr/>
        <a:lstStyle/>
        <a:p>
          <a:endParaRPr lang="en-US"/>
        </a:p>
      </dgm:t>
    </dgm:pt>
    <dgm:pt modelId="{7E25E992-5231-47A1-9364-C1FFC45895EA}" type="pres">
      <dgm:prSet presAssocID="{1AFF2FD7-D666-4939-8989-010B99FE8319}" presName="linear" presStyleCnt="0">
        <dgm:presLayoutVars>
          <dgm:animLvl val="lvl"/>
          <dgm:resizeHandles val="exact"/>
        </dgm:presLayoutVars>
      </dgm:prSet>
      <dgm:spPr/>
    </dgm:pt>
    <dgm:pt modelId="{AFF4163C-A53C-4FDD-BF38-E2973035D28B}" type="pres">
      <dgm:prSet presAssocID="{9BD165F9-1B77-45DA-BE0C-6278572931F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E9E3CE2-6AFE-4309-9343-C25DF5CF3FD2}" type="pres">
      <dgm:prSet presAssocID="{71A6A2C7-1C66-4984-BDAF-11D5F5C61D34}" presName="spacer" presStyleCnt="0"/>
      <dgm:spPr/>
    </dgm:pt>
    <dgm:pt modelId="{33D16ACC-0208-46B6-989F-53359F8AA2B4}" type="pres">
      <dgm:prSet presAssocID="{0D8E14FC-7464-4722-924A-F29AA058726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2EAEF65-5851-4997-B5C0-353496057539}" type="pres">
      <dgm:prSet presAssocID="{3F765509-31AA-411C-A8BE-246A8113C4DC}" presName="spacer" presStyleCnt="0"/>
      <dgm:spPr/>
    </dgm:pt>
    <dgm:pt modelId="{093C1894-65AE-4D49-9FC4-F4C0A07719B8}" type="pres">
      <dgm:prSet presAssocID="{9B34CEBD-09AA-41C6-B853-68356224603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811F0B2-12B8-4F95-BC8C-E467547A3A85}" type="pres">
      <dgm:prSet presAssocID="{D64440FF-CBD4-42E0-A8C1-21C90127DEDC}" presName="spacer" presStyleCnt="0"/>
      <dgm:spPr/>
    </dgm:pt>
    <dgm:pt modelId="{8AF6C225-9B5F-41A5-ACD6-61B714721CFA}" type="pres">
      <dgm:prSet presAssocID="{06422D6E-103F-4297-941A-B18B8BB5E97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2FEC51F-696F-4B33-98C1-1CC400DE25EF}" type="presOf" srcId="{9BD165F9-1B77-45DA-BE0C-6278572931F2}" destId="{AFF4163C-A53C-4FDD-BF38-E2973035D28B}" srcOrd="0" destOrd="0" presId="urn:microsoft.com/office/officeart/2005/8/layout/vList2"/>
    <dgm:cxn modelId="{8324E01F-B233-4AC8-986C-7906A8B62396}" srcId="{1AFF2FD7-D666-4939-8989-010B99FE8319}" destId="{0D8E14FC-7464-4722-924A-F29AA058726A}" srcOrd="1" destOrd="0" parTransId="{2B68106B-0D84-4512-A83A-05D82703BE97}" sibTransId="{3F765509-31AA-411C-A8BE-246A8113C4DC}"/>
    <dgm:cxn modelId="{64BE9D38-2739-4243-8FF4-A40974B52D8F}" srcId="{1AFF2FD7-D666-4939-8989-010B99FE8319}" destId="{9B34CEBD-09AA-41C6-B853-683562246038}" srcOrd="2" destOrd="0" parTransId="{28BCC8FB-3590-4C05-B50D-BAC9964ED2D9}" sibTransId="{D64440FF-CBD4-42E0-A8C1-21C90127DEDC}"/>
    <dgm:cxn modelId="{75EB565D-A858-4D97-AE93-32C13412A15E}" type="presOf" srcId="{1AFF2FD7-D666-4939-8989-010B99FE8319}" destId="{7E25E992-5231-47A1-9364-C1FFC45895EA}" srcOrd="0" destOrd="0" presId="urn:microsoft.com/office/officeart/2005/8/layout/vList2"/>
    <dgm:cxn modelId="{6CD4E269-19BF-499F-9ED7-78C609B73B68}" srcId="{1AFF2FD7-D666-4939-8989-010B99FE8319}" destId="{06422D6E-103F-4297-941A-B18B8BB5E973}" srcOrd="3" destOrd="0" parTransId="{EC9CF70F-EC38-40CF-ABEB-11EA5F3CEDBE}" sibTransId="{C298E76A-6568-4FCE-A9F7-974C9B715BC8}"/>
    <dgm:cxn modelId="{59E5846D-F5F0-420A-AF43-74CE4F1515D6}" type="presOf" srcId="{06422D6E-103F-4297-941A-B18B8BB5E973}" destId="{8AF6C225-9B5F-41A5-ACD6-61B714721CFA}" srcOrd="0" destOrd="0" presId="urn:microsoft.com/office/officeart/2005/8/layout/vList2"/>
    <dgm:cxn modelId="{A3154BC1-5FC6-4F4D-A9C4-05FCA661E3DF}" srcId="{1AFF2FD7-D666-4939-8989-010B99FE8319}" destId="{9BD165F9-1B77-45DA-BE0C-6278572931F2}" srcOrd="0" destOrd="0" parTransId="{8F850D46-70DC-41DC-B5E0-C3B5F90287D6}" sibTransId="{71A6A2C7-1C66-4984-BDAF-11D5F5C61D34}"/>
    <dgm:cxn modelId="{DCADF5D3-4568-4233-A722-0AFC7DBC2D97}" type="presOf" srcId="{9B34CEBD-09AA-41C6-B853-683562246038}" destId="{093C1894-65AE-4D49-9FC4-F4C0A07719B8}" srcOrd="0" destOrd="0" presId="urn:microsoft.com/office/officeart/2005/8/layout/vList2"/>
    <dgm:cxn modelId="{53EB04D9-3C04-4402-B682-BFF840674455}" type="presOf" srcId="{0D8E14FC-7464-4722-924A-F29AA058726A}" destId="{33D16ACC-0208-46B6-989F-53359F8AA2B4}" srcOrd="0" destOrd="0" presId="urn:microsoft.com/office/officeart/2005/8/layout/vList2"/>
    <dgm:cxn modelId="{7B49B0BC-071B-4C9D-A721-CADB118375D3}" type="presParOf" srcId="{7E25E992-5231-47A1-9364-C1FFC45895EA}" destId="{AFF4163C-A53C-4FDD-BF38-E2973035D28B}" srcOrd="0" destOrd="0" presId="urn:microsoft.com/office/officeart/2005/8/layout/vList2"/>
    <dgm:cxn modelId="{5A69C5BC-534D-4ED2-9A16-B9743544E6D5}" type="presParOf" srcId="{7E25E992-5231-47A1-9364-C1FFC45895EA}" destId="{BE9E3CE2-6AFE-4309-9343-C25DF5CF3FD2}" srcOrd="1" destOrd="0" presId="urn:microsoft.com/office/officeart/2005/8/layout/vList2"/>
    <dgm:cxn modelId="{0396B027-2B57-4362-85FC-1A0578856846}" type="presParOf" srcId="{7E25E992-5231-47A1-9364-C1FFC45895EA}" destId="{33D16ACC-0208-46B6-989F-53359F8AA2B4}" srcOrd="2" destOrd="0" presId="urn:microsoft.com/office/officeart/2005/8/layout/vList2"/>
    <dgm:cxn modelId="{CAA001C3-0227-46A1-9E7C-759C047B4A22}" type="presParOf" srcId="{7E25E992-5231-47A1-9364-C1FFC45895EA}" destId="{D2EAEF65-5851-4997-B5C0-353496057539}" srcOrd="3" destOrd="0" presId="urn:microsoft.com/office/officeart/2005/8/layout/vList2"/>
    <dgm:cxn modelId="{C5A70E4A-818C-43E2-A929-6C1D3EE9EE22}" type="presParOf" srcId="{7E25E992-5231-47A1-9364-C1FFC45895EA}" destId="{093C1894-65AE-4D49-9FC4-F4C0A07719B8}" srcOrd="4" destOrd="0" presId="urn:microsoft.com/office/officeart/2005/8/layout/vList2"/>
    <dgm:cxn modelId="{210260CD-72C1-4272-AA6F-2CA7DAB05098}" type="presParOf" srcId="{7E25E992-5231-47A1-9364-C1FFC45895EA}" destId="{D811F0B2-12B8-4F95-BC8C-E467547A3A85}" srcOrd="5" destOrd="0" presId="urn:microsoft.com/office/officeart/2005/8/layout/vList2"/>
    <dgm:cxn modelId="{7036B502-91C4-4A54-A5B9-939491CB2B66}" type="presParOf" srcId="{7E25E992-5231-47A1-9364-C1FFC45895EA}" destId="{8AF6C225-9B5F-41A5-ACD6-61B714721CF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B1811-4226-468E-92FF-D88FE898738D}">
      <dsp:nvSpPr>
        <dsp:cNvPr id="0" name=""/>
        <dsp:cNvSpPr/>
      </dsp:nvSpPr>
      <dsp:spPr>
        <a:xfrm>
          <a:off x="962" y="388698"/>
          <a:ext cx="3376911" cy="2144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856C42-4BC4-40C6-965F-52C68DABF421}">
      <dsp:nvSpPr>
        <dsp:cNvPr id="0" name=""/>
        <dsp:cNvSpPr/>
      </dsp:nvSpPr>
      <dsp:spPr>
        <a:xfrm>
          <a:off x="376174" y="745149"/>
          <a:ext cx="3376911" cy="2144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900" b="0" kern="1200" baseline="0"/>
            <a:t>Why do we use ´s?</a:t>
          </a:r>
          <a:endParaRPr lang="en-US" sz="2900" kern="1200"/>
        </a:p>
      </dsp:txBody>
      <dsp:txXfrm>
        <a:off x="438980" y="807955"/>
        <a:ext cx="3251299" cy="2018726"/>
      </dsp:txXfrm>
    </dsp:sp>
    <dsp:sp modelId="{FC0D0111-CFB9-4845-8412-5D4BC6009734}">
      <dsp:nvSpPr>
        <dsp:cNvPr id="0" name=""/>
        <dsp:cNvSpPr/>
      </dsp:nvSpPr>
      <dsp:spPr>
        <a:xfrm>
          <a:off x="4128298" y="388698"/>
          <a:ext cx="3376911" cy="2144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38BC1E-04FF-40B4-AB53-5221CECFE5D3}">
      <dsp:nvSpPr>
        <dsp:cNvPr id="0" name=""/>
        <dsp:cNvSpPr/>
      </dsp:nvSpPr>
      <dsp:spPr>
        <a:xfrm>
          <a:off x="4503511" y="745149"/>
          <a:ext cx="3376911" cy="2144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900" b="0" kern="1200" baseline="0"/>
            <a:t>Can you give me un example?</a:t>
          </a:r>
          <a:endParaRPr lang="en-US" sz="2900" kern="1200"/>
        </a:p>
      </dsp:txBody>
      <dsp:txXfrm>
        <a:off x="4566317" y="807955"/>
        <a:ext cx="3251299" cy="20187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4163C-A53C-4FDD-BF38-E2973035D28B}">
      <dsp:nvSpPr>
        <dsp:cNvPr id="0" name=""/>
        <dsp:cNvSpPr/>
      </dsp:nvSpPr>
      <dsp:spPr>
        <a:xfrm>
          <a:off x="0" y="717643"/>
          <a:ext cx="5031485" cy="8950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To express habits, general truths, repeated actions or unchanging situations, emotions and wishes: ...</a:t>
          </a:r>
          <a:endParaRPr lang="en-US" sz="1500" kern="1200"/>
        </a:p>
      </dsp:txBody>
      <dsp:txXfrm>
        <a:off x="43693" y="761336"/>
        <a:ext cx="4944099" cy="807664"/>
      </dsp:txXfrm>
    </dsp:sp>
    <dsp:sp modelId="{33D16ACC-0208-46B6-989F-53359F8AA2B4}">
      <dsp:nvSpPr>
        <dsp:cNvPr id="0" name=""/>
        <dsp:cNvSpPr/>
      </dsp:nvSpPr>
      <dsp:spPr>
        <a:xfrm>
          <a:off x="0" y="1655893"/>
          <a:ext cx="5031485" cy="895050"/>
        </a:xfrm>
        <a:prstGeom prst="roundRect">
          <a:avLst/>
        </a:prstGeom>
        <a:solidFill>
          <a:schemeClr val="accent2">
            <a:hueOff val="-485121"/>
            <a:satOff val="-27976"/>
            <a:lumOff val="26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To give instructions or directions: ...</a:t>
          </a:r>
          <a:endParaRPr lang="en-US" sz="1500" kern="1200"/>
        </a:p>
      </dsp:txBody>
      <dsp:txXfrm>
        <a:off x="43693" y="1699586"/>
        <a:ext cx="4944099" cy="807664"/>
      </dsp:txXfrm>
    </dsp:sp>
    <dsp:sp modelId="{093C1894-65AE-4D49-9FC4-F4C0A07719B8}">
      <dsp:nvSpPr>
        <dsp:cNvPr id="0" name=""/>
        <dsp:cNvSpPr/>
      </dsp:nvSpPr>
      <dsp:spPr>
        <a:xfrm>
          <a:off x="0" y="2594144"/>
          <a:ext cx="5031485" cy="895050"/>
        </a:xfrm>
        <a:prstGeom prst="roundRect">
          <a:avLst/>
        </a:prstGeom>
        <a:solidFill>
          <a:schemeClr val="accent2">
            <a:hueOff val="-970242"/>
            <a:satOff val="-55952"/>
            <a:lumOff val="52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To express fixed arrangements, </a:t>
          </a:r>
          <a:r>
            <a:rPr lang="en-US" sz="1500" b="1" i="0" kern="1200"/>
            <a:t>present</a:t>
          </a:r>
          <a:r>
            <a:rPr lang="en-US" sz="1500" b="0" i="0" kern="1200"/>
            <a:t> or future: ...</a:t>
          </a:r>
          <a:endParaRPr lang="en-US" sz="1500" kern="1200"/>
        </a:p>
      </dsp:txBody>
      <dsp:txXfrm>
        <a:off x="43693" y="2637837"/>
        <a:ext cx="4944099" cy="807664"/>
      </dsp:txXfrm>
    </dsp:sp>
    <dsp:sp modelId="{8AF6C225-9B5F-41A5-ACD6-61B714721CFA}">
      <dsp:nvSpPr>
        <dsp:cNvPr id="0" name=""/>
        <dsp:cNvSpPr/>
      </dsp:nvSpPr>
      <dsp:spPr>
        <a:xfrm>
          <a:off x="0" y="3532394"/>
          <a:ext cx="5031485" cy="895050"/>
        </a:xfrm>
        <a:prstGeom prst="roundRect">
          <a:avLst/>
        </a:prstGeom>
        <a:solidFill>
          <a:schemeClr val="accent2">
            <a:hueOff val="-1455363"/>
            <a:satOff val="-83928"/>
            <a:lumOff val="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To express future time, after some conjunctions: after, when, before, as soon as, until:</a:t>
          </a:r>
          <a:endParaRPr lang="en-US" sz="1500" kern="1200"/>
        </a:p>
      </dsp:txBody>
      <dsp:txXfrm>
        <a:off x="43693" y="3576087"/>
        <a:ext cx="4944099" cy="807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230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589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892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47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8/17/2020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820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26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181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4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2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2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07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6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95" r:id="rId5"/>
    <p:sldLayoutId id="2147483689" r:id="rId6"/>
    <p:sldLayoutId id="2147483690" r:id="rId7"/>
    <p:sldLayoutId id="2147483691" r:id="rId8"/>
    <p:sldLayoutId id="2147483694" r:id="rId9"/>
    <p:sldLayoutId id="2147483692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C8EEB0F-BA72-49AC-956F-331B60FDE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D1886D-5742-4678-A92F-D7525D798F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52" r="-1" b="14056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CC700D5-9809-43F4-89D5-7DBBCB0DCC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086" y="1519577"/>
            <a:ext cx="4875255" cy="4344028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7163242-6303-46DC-BAC1-2A204F061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06005" y="1664838"/>
            <a:ext cx="4581293" cy="4059095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05C4C40-D70E-4C4F-B228-98A0A6132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00000" flipH="1">
            <a:off x="747085" y="1272209"/>
            <a:ext cx="5147826" cy="4839241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026A913-8F3C-4F3B-8BEC-21D0399EC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275" y="2247663"/>
            <a:ext cx="3691581" cy="2186393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s-CL" sz="4000" dirty="0">
                <a:solidFill>
                  <a:schemeClr val="bg1"/>
                </a:solidFill>
              </a:rPr>
              <a:t>UNIT2: HEALTHY HABITS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9E79BD-DFA4-43AD-AB62-9B93263B4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1212" y="4434056"/>
            <a:ext cx="3247403" cy="678633"/>
          </a:xfrm>
        </p:spPr>
        <p:txBody>
          <a:bodyPr anchor="t">
            <a:normAutofit fontScale="55000" lnSpcReduction="20000"/>
          </a:bodyPr>
          <a:lstStyle/>
          <a:p>
            <a:pPr algn="ctr"/>
            <a:r>
              <a:rPr lang="es-CL" sz="1800" dirty="0">
                <a:solidFill>
                  <a:schemeClr val="bg1"/>
                </a:solidFill>
              </a:rPr>
              <a:t>GRADE: 7TH</a:t>
            </a:r>
          </a:p>
          <a:p>
            <a:pPr algn="ctr"/>
            <a:r>
              <a:rPr lang="es-CL" sz="1800" dirty="0">
                <a:solidFill>
                  <a:schemeClr val="bg1"/>
                </a:solidFill>
              </a:rPr>
              <a:t>MISS PAMELA KNUCKEY</a:t>
            </a:r>
          </a:p>
        </p:txBody>
      </p:sp>
    </p:spTree>
    <p:extLst>
      <p:ext uri="{BB962C8B-B14F-4D97-AF65-F5344CB8AC3E}">
        <p14:creationId xmlns:p14="http://schemas.microsoft.com/office/powerpoint/2010/main" val="122545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0">
            <a:extLst>
              <a:ext uri="{FF2B5EF4-FFF2-40B4-BE49-F238E27FC236}">
                <a16:creationId xmlns:a16="http://schemas.microsoft.com/office/drawing/2014/main" id="{1EC86DB4-572A-4F71-AF8A-2395B4CA7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1435265" cy="6858000"/>
          </a:xfrm>
          <a:custGeom>
            <a:avLst/>
            <a:gdLst>
              <a:gd name="connsiteX0" fmla="*/ 9925983 w 11435265"/>
              <a:gd name="connsiteY0" fmla="*/ 6858000 h 6858000"/>
              <a:gd name="connsiteX1" fmla="*/ 0 w 11435265"/>
              <a:gd name="connsiteY1" fmla="*/ 6858000 h 6858000"/>
              <a:gd name="connsiteX2" fmla="*/ 0 w 11435265"/>
              <a:gd name="connsiteY2" fmla="*/ 0 h 6858000"/>
              <a:gd name="connsiteX3" fmla="*/ 996904 w 11435265"/>
              <a:gd name="connsiteY3" fmla="*/ 0 h 6858000"/>
              <a:gd name="connsiteX4" fmla="*/ 2426875 w 11435265"/>
              <a:gd name="connsiteY4" fmla="*/ 0 h 6858000"/>
              <a:gd name="connsiteX5" fmla="*/ 4014127 w 11435265"/>
              <a:gd name="connsiteY5" fmla="*/ 0 h 6858000"/>
              <a:gd name="connsiteX6" fmla="*/ 4359595 w 11435265"/>
              <a:gd name="connsiteY6" fmla="*/ 0 h 6858000"/>
              <a:gd name="connsiteX7" fmla="*/ 4647960 w 11435265"/>
              <a:gd name="connsiteY7" fmla="*/ 0 h 6858000"/>
              <a:gd name="connsiteX8" fmla="*/ 4691093 w 11435265"/>
              <a:gd name="connsiteY8" fmla="*/ 0 h 6858000"/>
              <a:gd name="connsiteX9" fmla="*/ 5558544 w 11435265"/>
              <a:gd name="connsiteY9" fmla="*/ 0 h 6858000"/>
              <a:gd name="connsiteX10" fmla="*/ 5570664 w 11435265"/>
              <a:gd name="connsiteY10" fmla="*/ 0 h 6858000"/>
              <a:gd name="connsiteX11" fmla="*/ 5695183 w 11435265"/>
              <a:gd name="connsiteY11" fmla="*/ 0 h 6858000"/>
              <a:gd name="connsiteX12" fmla="*/ 7177357 w 11435265"/>
              <a:gd name="connsiteY12" fmla="*/ 0 h 6858000"/>
              <a:gd name="connsiteX13" fmla="*/ 9824163 w 11435265"/>
              <a:gd name="connsiteY13" fmla="*/ 0 h 6858000"/>
              <a:gd name="connsiteX14" fmla="*/ 9846125 w 11435265"/>
              <a:gd name="connsiteY14" fmla="*/ 16892 h 6858000"/>
              <a:gd name="connsiteX15" fmla="*/ 11435265 w 11435265"/>
              <a:gd name="connsiteY15" fmla="*/ 4079318 h 6858000"/>
              <a:gd name="connsiteX16" fmla="*/ 10261404 w 11435265"/>
              <a:gd name="connsiteY16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435265" h="6858000">
                <a:moveTo>
                  <a:pt x="9925983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996904" y="0"/>
                </a:lnTo>
                <a:lnTo>
                  <a:pt x="2426875" y="0"/>
                </a:lnTo>
                <a:lnTo>
                  <a:pt x="4014127" y="0"/>
                </a:lnTo>
                <a:lnTo>
                  <a:pt x="4359595" y="0"/>
                </a:lnTo>
                <a:lnTo>
                  <a:pt x="4647960" y="0"/>
                </a:lnTo>
                <a:lnTo>
                  <a:pt x="4691093" y="0"/>
                </a:lnTo>
                <a:lnTo>
                  <a:pt x="5558544" y="0"/>
                </a:lnTo>
                <a:lnTo>
                  <a:pt x="5570664" y="0"/>
                </a:lnTo>
                <a:lnTo>
                  <a:pt x="5695183" y="0"/>
                </a:lnTo>
                <a:lnTo>
                  <a:pt x="7177357" y="0"/>
                </a:lnTo>
                <a:lnTo>
                  <a:pt x="9824163" y="0"/>
                </a:lnTo>
                <a:lnTo>
                  <a:pt x="9846125" y="16892"/>
                </a:lnTo>
                <a:cubicBezTo>
                  <a:pt x="10865743" y="850004"/>
                  <a:pt x="11435265" y="2357705"/>
                  <a:pt x="11435265" y="4079318"/>
                </a:cubicBezTo>
                <a:cubicBezTo>
                  <a:pt x="11435265" y="5217633"/>
                  <a:pt x="10916694" y="5903717"/>
                  <a:pt x="10261404" y="654244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C084CC1-F4B7-4C3A-9668-92C8B3C8A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860" y="442913"/>
            <a:ext cx="7820569" cy="1344612"/>
          </a:xfrm>
        </p:spPr>
        <p:txBody>
          <a:bodyPr anchor="b">
            <a:normAutofit/>
          </a:bodyPr>
          <a:lstStyle/>
          <a:p>
            <a:r>
              <a:rPr lang="es-CL" dirty="0"/>
              <a:t>ABOUT LAST CLASS</a:t>
            </a:r>
          </a:p>
        </p:txBody>
      </p:sp>
      <p:sp>
        <p:nvSpPr>
          <p:cNvPr id="21" name="Freeform: Shape 12">
            <a:extLst>
              <a:ext uri="{FF2B5EF4-FFF2-40B4-BE49-F238E27FC236}">
                <a16:creationId xmlns:a16="http://schemas.microsoft.com/office/drawing/2014/main" id="{71BA53A4-C4B7-4189-9FC1-6350B1AB5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332301" y="0"/>
            <a:ext cx="1518348" cy="6858000"/>
          </a:xfrm>
          <a:custGeom>
            <a:avLst/>
            <a:gdLst>
              <a:gd name="connsiteX0" fmla="*/ 19178 w 1518348"/>
              <a:gd name="connsiteY0" fmla="*/ 6858000 h 6858000"/>
              <a:gd name="connsiteX1" fmla="*/ 0 w 1518348"/>
              <a:gd name="connsiteY1" fmla="*/ 6858000 h 6858000"/>
              <a:gd name="connsiteX2" fmla="*/ 241394 w 1518348"/>
              <a:gd name="connsiteY2" fmla="*/ 6638611 h 6858000"/>
              <a:gd name="connsiteX3" fmla="*/ 1493356 w 1518348"/>
              <a:gd name="connsiteY3" fmla="*/ 4142424 h 6858000"/>
              <a:gd name="connsiteX4" fmla="*/ 282053 w 1518348"/>
              <a:gd name="connsiteY4" fmla="*/ 26474 h 6858000"/>
              <a:gd name="connsiteX5" fmla="*/ 256233 w 1518348"/>
              <a:gd name="connsiteY5" fmla="*/ 0 h 6858000"/>
              <a:gd name="connsiteX6" fmla="*/ 273463 w 1518348"/>
              <a:gd name="connsiteY6" fmla="*/ 0 h 6858000"/>
              <a:gd name="connsiteX7" fmla="*/ 300199 w 1518348"/>
              <a:gd name="connsiteY7" fmla="*/ 27414 h 6858000"/>
              <a:gd name="connsiteX8" fmla="*/ 1511501 w 1518348"/>
              <a:gd name="connsiteY8" fmla="*/ 4143362 h 6858000"/>
              <a:gd name="connsiteX9" fmla="*/ 259539 w 1518348"/>
              <a:gd name="connsiteY9" fmla="*/ 663954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18348" h="6858000">
                <a:moveTo>
                  <a:pt x="19178" y="6858000"/>
                </a:moveTo>
                <a:lnTo>
                  <a:pt x="0" y="6858000"/>
                </a:lnTo>
                <a:lnTo>
                  <a:pt x="241394" y="6638611"/>
                </a:lnTo>
                <a:cubicBezTo>
                  <a:pt x="909582" y="6009084"/>
                  <a:pt x="1445892" y="5323498"/>
                  <a:pt x="1493356" y="4142424"/>
                </a:cubicBezTo>
                <a:cubicBezTo>
                  <a:pt x="1560655" y="2467784"/>
                  <a:pt x="1130049" y="962858"/>
                  <a:pt x="282053" y="26474"/>
                </a:cubicBezTo>
                <a:lnTo>
                  <a:pt x="256233" y="0"/>
                </a:lnTo>
                <a:lnTo>
                  <a:pt x="273463" y="0"/>
                </a:lnTo>
                <a:lnTo>
                  <a:pt x="300199" y="27414"/>
                </a:lnTo>
                <a:cubicBezTo>
                  <a:pt x="1148195" y="963796"/>
                  <a:pt x="1578800" y="2468723"/>
                  <a:pt x="1511501" y="4143362"/>
                </a:cubicBezTo>
                <a:cubicBezTo>
                  <a:pt x="1464037" y="5324436"/>
                  <a:pt x="927728" y="6010023"/>
                  <a:pt x="259539" y="66395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2" name="Freeform: Shape 14">
            <a:extLst>
              <a:ext uri="{FF2B5EF4-FFF2-40B4-BE49-F238E27FC236}">
                <a16:creationId xmlns:a16="http://schemas.microsoft.com/office/drawing/2014/main" id="{5558AD6E-B070-4640-AA07-87E208983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9994386" y="0"/>
            <a:ext cx="1644534" cy="6858000"/>
          </a:xfrm>
          <a:custGeom>
            <a:avLst/>
            <a:gdLst>
              <a:gd name="connsiteX0" fmla="*/ 135252 w 1644534"/>
              <a:gd name="connsiteY0" fmla="*/ 6858000 h 6858000"/>
              <a:gd name="connsiteX1" fmla="*/ 101819 w 1644534"/>
              <a:gd name="connsiteY1" fmla="*/ 6858000 h 6858000"/>
              <a:gd name="connsiteX2" fmla="*/ 437240 w 1644534"/>
              <a:gd name="connsiteY2" fmla="*/ 6542447 h 6858000"/>
              <a:gd name="connsiteX3" fmla="*/ 1611101 w 1644534"/>
              <a:gd name="connsiteY3" fmla="*/ 4079318 h 6858000"/>
              <a:gd name="connsiteX4" fmla="*/ 21961 w 1644534"/>
              <a:gd name="connsiteY4" fmla="*/ 16892 h 6858000"/>
              <a:gd name="connsiteX5" fmla="*/ 0 w 1644534"/>
              <a:gd name="connsiteY5" fmla="*/ 0 h 6858000"/>
              <a:gd name="connsiteX6" fmla="*/ 33433 w 1644534"/>
              <a:gd name="connsiteY6" fmla="*/ 0 h 6858000"/>
              <a:gd name="connsiteX7" fmla="*/ 55394 w 1644534"/>
              <a:gd name="connsiteY7" fmla="*/ 16892 h 6858000"/>
              <a:gd name="connsiteX8" fmla="*/ 1644534 w 1644534"/>
              <a:gd name="connsiteY8" fmla="*/ 4079318 h 6858000"/>
              <a:gd name="connsiteX9" fmla="*/ 470673 w 1644534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4534" h="6858000">
                <a:moveTo>
                  <a:pt x="135252" y="6858000"/>
                </a:moveTo>
                <a:lnTo>
                  <a:pt x="101819" y="6858000"/>
                </a:lnTo>
                <a:lnTo>
                  <a:pt x="437240" y="6542447"/>
                </a:lnTo>
                <a:cubicBezTo>
                  <a:pt x="1092531" y="5903717"/>
                  <a:pt x="1611101" y="5217633"/>
                  <a:pt x="1611101" y="4079318"/>
                </a:cubicBezTo>
                <a:cubicBezTo>
                  <a:pt x="1611101" y="2357705"/>
                  <a:pt x="1041580" y="850004"/>
                  <a:pt x="21961" y="16892"/>
                </a:cubicBezTo>
                <a:lnTo>
                  <a:pt x="0" y="0"/>
                </a:lnTo>
                <a:lnTo>
                  <a:pt x="33433" y="0"/>
                </a:lnTo>
                <a:lnTo>
                  <a:pt x="55394" y="16892"/>
                </a:lnTo>
                <a:cubicBezTo>
                  <a:pt x="1075012" y="850004"/>
                  <a:pt x="1644534" y="2357705"/>
                  <a:pt x="1644534" y="4079318"/>
                </a:cubicBezTo>
                <a:cubicBezTo>
                  <a:pt x="1644534" y="5217633"/>
                  <a:pt x="1125963" y="5903717"/>
                  <a:pt x="470673" y="65424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aphicFrame>
        <p:nvGraphicFramePr>
          <p:cNvPr id="23" name="Marcador de contenido 2">
            <a:extLst>
              <a:ext uri="{FF2B5EF4-FFF2-40B4-BE49-F238E27FC236}">
                <a16:creationId xmlns:a16="http://schemas.microsoft.com/office/drawing/2014/main" id="{05F4BCA2-2EB5-4DA2-BF42-27E35F01C6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7921135"/>
              </p:ext>
            </p:extLst>
          </p:nvPr>
        </p:nvGraphicFramePr>
        <p:xfrm>
          <a:off x="1518860" y="2312988"/>
          <a:ext cx="7881385" cy="3278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849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9B0F7D69-D93C-4C38-A23D-76E000D69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8CD419D4-EA9D-42D9-BF62-B07F0B7B6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1C6FEC9B-9608-4181-A9E5-A1B80E720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AB1564ED-F26F-451D-97D6-A6EC3E83FD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0CA184B6-3482-4F43-87F0-BC765DCFD8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6C869923-8380-4244-9548-802C330638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C06255F2-BC67-4DDE-B34E-AC4BA21838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55169443-FCCD-4C0A-8C69-18CD3FA09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391F8D69-709A-4575-A393-B4C26481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C87A50C4-1191-461A-9E09-C8057F2AF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BC87DA9F-8DB2-4D48-8716-A928FBB8A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195EA065-AC5D-431D-927E-87FF05884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46934B3C-D73F-4CD0-95B1-0244D662D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E35FA48-6D8B-42BC-A3D2-489AF7BA1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3607" y="3912041"/>
            <a:ext cx="8394306" cy="1396053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en-US" sz="3400">
                <a:solidFill>
                  <a:schemeClr val="tx1">
                    <a:lumMod val="85000"/>
                    <a:lumOff val="15000"/>
                  </a:schemeClr>
                </a:solidFill>
              </a:rPr>
              <a:t>Do you remember Present simple?</a:t>
            </a:r>
          </a:p>
        </p:txBody>
      </p:sp>
      <p:pic>
        <p:nvPicPr>
          <p:cNvPr id="10" name="Marcador de contenido 9">
            <a:extLst>
              <a:ext uri="{FF2B5EF4-FFF2-40B4-BE49-F238E27FC236}">
                <a16:creationId xmlns:a16="http://schemas.microsoft.com/office/drawing/2014/main" id="{1D57E03D-4C27-4F06-B0A4-A19FF38761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0236" y="821665"/>
            <a:ext cx="4753069" cy="294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270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8593E73-FBD8-4F79-982C-DD11440A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340" y="1105232"/>
            <a:ext cx="3013545" cy="4277802"/>
          </a:xfrm>
        </p:spPr>
        <p:txBody>
          <a:bodyPr anchor="ctr">
            <a:normAutofit/>
          </a:bodyPr>
          <a:lstStyle/>
          <a:p>
            <a:r>
              <a:rPr lang="es-CL" dirty="0" err="1"/>
              <a:t>Today</a:t>
            </a:r>
            <a:r>
              <a:rPr lang="es-CL" dirty="0"/>
              <a:t> </a:t>
            </a:r>
            <a:r>
              <a:rPr lang="es-CL" dirty="0" err="1"/>
              <a:t>we</a:t>
            </a:r>
            <a:r>
              <a:rPr lang="es-CL" dirty="0"/>
              <a:t> are </a:t>
            </a:r>
            <a:r>
              <a:rPr lang="es-CL" dirty="0" err="1"/>
              <a:t>going</a:t>
            </a:r>
            <a:r>
              <a:rPr lang="es-CL" dirty="0"/>
              <a:t> </a:t>
            </a:r>
            <a:r>
              <a:rPr lang="es-CL" dirty="0" err="1"/>
              <a:t>to</a:t>
            </a:r>
            <a:r>
              <a:rPr lang="es-CL" dirty="0"/>
              <a:t> </a:t>
            </a:r>
            <a:r>
              <a:rPr lang="es-CL" dirty="0" err="1"/>
              <a:t>see</a:t>
            </a:r>
            <a:r>
              <a:rPr lang="es-CL" dirty="0"/>
              <a:t> </a:t>
            </a:r>
            <a:r>
              <a:rPr lang="es-CL" dirty="0" err="1"/>
              <a:t>present</a:t>
            </a:r>
            <a:r>
              <a:rPr lang="es-CL" dirty="0"/>
              <a:t> simple uses: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4D684F8-91BF-481C-A965-722756A383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308533" y="0"/>
            <a:ext cx="7883467" cy="6858000"/>
            <a:chOff x="0" y="0"/>
            <a:chExt cx="7883467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5DF7B3C-29EF-4ADC-BFDC-C3A038AC4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7475746" cy="6858000"/>
            </a:xfrm>
            <a:custGeom>
              <a:avLst/>
              <a:gdLst>
                <a:gd name="connsiteX0" fmla="*/ 0 w 7475746"/>
                <a:gd name="connsiteY0" fmla="*/ 0 h 6858000"/>
                <a:gd name="connsiteX1" fmla="*/ 5859459 w 7475746"/>
                <a:gd name="connsiteY1" fmla="*/ 0 h 6858000"/>
                <a:gd name="connsiteX2" fmla="*/ 5874848 w 7475746"/>
                <a:gd name="connsiteY2" fmla="*/ 10445 h 6858000"/>
                <a:gd name="connsiteX3" fmla="*/ 7475746 w 7475746"/>
                <a:gd name="connsiteY3" fmla="*/ 3621913 h 6858000"/>
                <a:gd name="connsiteX4" fmla="*/ 5601397 w 7475746"/>
                <a:gd name="connsiteY4" fmla="*/ 6378742 h 6858000"/>
                <a:gd name="connsiteX5" fmla="*/ 5084748 w 7475746"/>
                <a:gd name="connsiteY5" fmla="*/ 6785068 h 6858000"/>
                <a:gd name="connsiteX6" fmla="*/ 4979585 w 7475746"/>
                <a:gd name="connsiteY6" fmla="*/ 6858000 h 6858000"/>
                <a:gd name="connsiteX7" fmla="*/ 0 w 7475746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75746" h="6858000">
                  <a:moveTo>
                    <a:pt x="0" y="0"/>
                  </a:moveTo>
                  <a:lnTo>
                    <a:pt x="5859459" y="0"/>
                  </a:lnTo>
                  <a:lnTo>
                    <a:pt x="5874848" y="10445"/>
                  </a:lnTo>
                  <a:cubicBezTo>
                    <a:pt x="6902010" y="751075"/>
                    <a:pt x="7475746" y="2091411"/>
                    <a:pt x="7475746" y="3621913"/>
                  </a:cubicBezTo>
                  <a:cubicBezTo>
                    <a:pt x="7475746" y="4971185"/>
                    <a:pt x="6547021" y="5605738"/>
                    <a:pt x="5601397" y="6378742"/>
                  </a:cubicBezTo>
                  <a:cubicBezTo>
                    <a:pt x="5429193" y="6519512"/>
                    <a:pt x="5258566" y="6657407"/>
                    <a:pt x="5084748" y="6785068"/>
                  </a:cubicBezTo>
                  <a:lnTo>
                    <a:pt x="497958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0289037-6999-491E-AA63-CC1C3CBBF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5374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97CF6DF-9FF9-4D10-B338-0BEFC0AA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3373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aphicFrame>
        <p:nvGraphicFramePr>
          <p:cNvPr id="8" name="Marcador de contenido 5">
            <a:extLst>
              <a:ext uri="{FF2B5EF4-FFF2-40B4-BE49-F238E27FC236}">
                <a16:creationId xmlns:a16="http://schemas.microsoft.com/office/drawing/2014/main" id="{D4C8FC23-6378-4205-B294-87C89CAC1F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305175"/>
              </p:ext>
            </p:extLst>
          </p:nvPr>
        </p:nvGraphicFramePr>
        <p:xfrm>
          <a:off x="5972174" y="819150"/>
          <a:ext cx="5031485" cy="5145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3341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49BB7E9A-6937-4BF0-9F51-A20F197B5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3749C06-BA11-4DAF-B96C-88BEAE30E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2912"/>
            <a:ext cx="5295569" cy="1822123"/>
          </a:xfrm>
        </p:spPr>
        <p:txBody>
          <a:bodyPr anchor="b">
            <a:normAutofit/>
          </a:bodyPr>
          <a:lstStyle/>
          <a:p>
            <a:r>
              <a:rPr lang="es-CL" dirty="0" err="1"/>
              <a:t>Never</a:t>
            </a:r>
            <a:r>
              <a:rPr lang="es-CL" dirty="0"/>
              <a:t> </a:t>
            </a:r>
            <a:r>
              <a:rPr lang="es-CL" dirty="0" err="1"/>
              <a:t>forget</a:t>
            </a:r>
            <a:r>
              <a:rPr lang="es-CL" dirty="0"/>
              <a:t> : </a:t>
            </a:r>
            <a:r>
              <a:rPr lang="es-CL" dirty="0">
                <a:sym typeface="Wingdings" panose="05000000000000000000" pitchFamily="2" charset="2"/>
              </a:rPr>
              <a:t>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9984B2-5A5F-4F21-B5C9-BB6229309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96720"/>
            <a:ext cx="5181599" cy="3467518"/>
          </a:xfrm>
        </p:spPr>
        <p:txBody>
          <a:bodyPr anchor="t">
            <a:normAutofit fontScale="77500" lnSpcReduction="20000"/>
          </a:bodyPr>
          <a:lstStyle/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lang="es-CL" sz="1400" dirty="0"/>
              <a:t>Dance: bailar</a:t>
            </a: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lang="es-CL" sz="1400" dirty="0" err="1"/>
              <a:t>Sing</a:t>
            </a:r>
            <a:r>
              <a:rPr lang="es-CL" sz="1400" dirty="0"/>
              <a:t>: cantar</a:t>
            </a: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lang="es-CL" sz="1400" dirty="0" err="1"/>
              <a:t>Sleep</a:t>
            </a:r>
            <a:r>
              <a:rPr lang="es-CL" sz="1400" dirty="0"/>
              <a:t>: dormir</a:t>
            </a: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lang="es-CL" sz="1400" dirty="0" err="1"/>
              <a:t>Forget</a:t>
            </a:r>
            <a:r>
              <a:rPr lang="es-CL" sz="1400" dirty="0"/>
              <a:t>: olvidar</a:t>
            </a: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lang="es-CL" sz="1400" dirty="0" err="1"/>
              <a:t>Decorate</a:t>
            </a:r>
            <a:r>
              <a:rPr lang="es-CL" sz="1400" dirty="0"/>
              <a:t>: decorar</a:t>
            </a: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lang="es-CL" sz="1400" dirty="0" err="1"/>
              <a:t>Write</a:t>
            </a:r>
            <a:r>
              <a:rPr lang="es-CL" sz="1400" dirty="0"/>
              <a:t>: escribir</a:t>
            </a: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lang="es-CL" sz="1400" dirty="0" err="1"/>
              <a:t>Read:leer</a:t>
            </a:r>
            <a:endParaRPr lang="es-CL" sz="1400" dirty="0"/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lang="es-CL" sz="1400" dirty="0" err="1"/>
              <a:t>Think</a:t>
            </a:r>
            <a:r>
              <a:rPr lang="es-CL" sz="1400" dirty="0"/>
              <a:t>: pensar</a:t>
            </a: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lang="es-CL" sz="1400" dirty="0"/>
              <a:t>Love: amar</a:t>
            </a: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lang="es-CL" sz="1400" dirty="0" err="1"/>
              <a:t>Work</a:t>
            </a:r>
            <a:r>
              <a:rPr lang="es-CL" sz="1400" dirty="0"/>
              <a:t>: trabajar</a:t>
            </a: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lang="es-CL" sz="1400" dirty="0"/>
              <a:t>Cook: cocinar</a:t>
            </a:r>
          </a:p>
          <a:p>
            <a:pPr>
              <a:lnSpc>
                <a:spcPct val="130000"/>
              </a:lnSpc>
            </a:pPr>
            <a:endParaRPr lang="es-CL" sz="90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E0939753-89D7-48A8-8441-B9FF25CE8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4167" y="0"/>
            <a:ext cx="5687681" cy="5708856"/>
          </a:xfrm>
          <a:custGeom>
            <a:avLst/>
            <a:gdLst>
              <a:gd name="connsiteX0" fmla="*/ 2787282 w 5687681"/>
              <a:gd name="connsiteY0" fmla="*/ 0 h 5708856"/>
              <a:gd name="connsiteX1" fmla="*/ 3988996 w 5687681"/>
              <a:gd name="connsiteY1" fmla="*/ 0 h 5708856"/>
              <a:gd name="connsiteX2" fmla="*/ 4236253 w 5687681"/>
              <a:gd name="connsiteY2" fmla="*/ 68070 h 5708856"/>
              <a:gd name="connsiteX3" fmla="*/ 4483543 w 5687681"/>
              <a:gd name="connsiteY3" fmla="*/ 168573 h 5708856"/>
              <a:gd name="connsiteX4" fmla="*/ 5265611 w 5687681"/>
              <a:gd name="connsiteY4" fmla="*/ 790441 h 5708856"/>
              <a:gd name="connsiteX5" fmla="*/ 5682608 w 5687681"/>
              <a:gd name="connsiteY5" fmla="*/ 1499885 h 5708856"/>
              <a:gd name="connsiteX6" fmla="*/ 5687681 w 5687681"/>
              <a:gd name="connsiteY6" fmla="*/ 1513862 h 5708856"/>
              <a:gd name="connsiteX7" fmla="*/ 5687681 w 5687681"/>
              <a:gd name="connsiteY7" fmla="*/ 3841322 h 5708856"/>
              <a:gd name="connsiteX8" fmla="*/ 5651147 w 5687681"/>
              <a:gd name="connsiteY8" fmla="*/ 3896489 h 5708856"/>
              <a:gd name="connsiteX9" fmla="*/ 4734255 w 5687681"/>
              <a:gd name="connsiteY9" fmla="*/ 4737639 h 5708856"/>
              <a:gd name="connsiteX10" fmla="*/ 4532663 w 5687681"/>
              <a:gd name="connsiteY10" fmla="*/ 4898543 h 5708856"/>
              <a:gd name="connsiteX11" fmla="*/ 2876165 w 5687681"/>
              <a:gd name="connsiteY11" fmla="*/ 5708856 h 5708856"/>
              <a:gd name="connsiteX12" fmla="*/ 694066 w 5687681"/>
              <a:gd name="connsiteY12" fmla="*/ 4391717 h 5708856"/>
              <a:gd name="connsiteX13" fmla="*/ 461517 w 5687681"/>
              <a:gd name="connsiteY13" fmla="*/ 4054756 h 5708856"/>
              <a:gd name="connsiteX14" fmla="*/ 0 w 5687681"/>
              <a:gd name="connsiteY14" fmla="*/ 2993139 h 5708856"/>
              <a:gd name="connsiteX15" fmla="*/ 278855 w 5687681"/>
              <a:gd name="connsiteY15" fmla="*/ 1849819 h 5708856"/>
              <a:gd name="connsiteX16" fmla="*/ 1047879 w 5687681"/>
              <a:gd name="connsiteY16" fmla="*/ 867400 h 5708856"/>
              <a:gd name="connsiteX17" fmla="*/ 2159714 w 5687681"/>
              <a:gd name="connsiteY17" fmla="*/ 186098 h 5708856"/>
              <a:gd name="connsiteX18" fmla="*/ 2785137 w 5687681"/>
              <a:gd name="connsiteY18" fmla="*/ 372 h 570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87681" h="5708856">
                <a:moveTo>
                  <a:pt x="2787282" y="0"/>
                </a:moveTo>
                <a:lnTo>
                  <a:pt x="3988996" y="0"/>
                </a:lnTo>
                <a:lnTo>
                  <a:pt x="4236253" y="68070"/>
                </a:lnTo>
                <a:cubicBezTo>
                  <a:pt x="4321147" y="96843"/>
                  <a:pt x="4403628" y="130356"/>
                  <a:pt x="4483543" y="168573"/>
                </a:cubicBezTo>
                <a:cubicBezTo>
                  <a:pt x="4783119" y="311949"/>
                  <a:pt x="5046239" y="521215"/>
                  <a:pt x="5265611" y="790441"/>
                </a:cubicBezTo>
                <a:cubicBezTo>
                  <a:pt x="5433740" y="996857"/>
                  <a:pt x="5573537" y="1235870"/>
                  <a:pt x="5682608" y="1499885"/>
                </a:cubicBezTo>
                <a:lnTo>
                  <a:pt x="5687681" y="1513862"/>
                </a:lnTo>
                <a:lnTo>
                  <a:pt x="5687681" y="3841322"/>
                </a:lnTo>
                <a:lnTo>
                  <a:pt x="5651147" y="3896489"/>
                </a:lnTo>
                <a:cubicBezTo>
                  <a:pt x="5427171" y="4186934"/>
                  <a:pt x="5090625" y="4454446"/>
                  <a:pt x="4734255" y="4737639"/>
                </a:cubicBezTo>
                <a:cubicBezTo>
                  <a:pt x="4668506" y="4789825"/>
                  <a:pt x="4600584" y="4843856"/>
                  <a:pt x="4532663" y="4898543"/>
                </a:cubicBezTo>
                <a:cubicBezTo>
                  <a:pt x="3924681" y="5387974"/>
                  <a:pt x="3480945" y="5708856"/>
                  <a:pt x="2876165" y="5708856"/>
                </a:cubicBezTo>
                <a:cubicBezTo>
                  <a:pt x="1954665" y="5708856"/>
                  <a:pt x="1302047" y="5314966"/>
                  <a:pt x="694066" y="4391717"/>
                </a:cubicBezTo>
                <a:cubicBezTo>
                  <a:pt x="614503" y="4270875"/>
                  <a:pt x="536731" y="4160972"/>
                  <a:pt x="461517" y="4054756"/>
                </a:cubicBezTo>
                <a:cubicBezTo>
                  <a:pt x="149788" y="3614348"/>
                  <a:pt x="0" y="3385316"/>
                  <a:pt x="0" y="2993139"/>
                </a:cubicBezTo>
                <a:cubicBezTo>
                  <a:pt x="0" y="2603731"/>
                  <a:pt x="93889" y="2219065"/>
                  <a:pt x="278855" y="1849819"/>
                </a:cubicBezTo>
                <a:cubicBezTo>
                  <a:pt x="459854" y="1488610"/>
                  <a:pt x="718625" y="1157977"/>
                  <a:pt x="1047879" y="867400"/>
                </a:cubicBezTo>
                <a:cubicBezTo>
                  <a:pt x="1371504" y="581701"/>
                  <a:pt x="1755887" y="346080"/>
                  <a:pt x="2159714" y="186098"/>
                </a:cubicBezTo>
                <a:cubicBezTo>
                  <a:pt x="2367064" y="103803"/>
                  <a:pt x="2576044" y="41801"/>
                  <a:pt x="2785137" y="372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9F5CCFC5-858F-4B45-9B10-D49DD0280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5450" y="0"/>
            <a:ext cx="5866550" cy="5788550"/>
          </a:xfrm>
          <a:custGeom>
            <a:avLst/>
            <a:gdLst>
              <a:gd name="connsiteX0" fmla="*/ 2331396 w 5798121"/>
              <a:gd name="connsiteY0" fmla="*/ 0 h 5788550"/>
              <a:gd name="connsiteX1" fmla="*/ 4658651 w 5798121"/>
              <a:gd name="connsiteY1" fmla="*/ 0 h 5788550"/>
              <a:gd name="connsiteX2" fmla="*/ 4682835 w 5798121"/>
              <a:gd name="connsiteY2" fmla="*/ 9816 h 5788550"/>
              <a:gd name="connsiteX3" fmla="*/ 5499667 w 5798121"/>
              <a:gd name="connsiteY3" fmla="*/ 658449 h 5788550"/>
              <a:gd name="connsiteX4" fmla="*/ 5665313 w 5798121"/>
              <a:gd name="connsiteY4" fmla="*/ 884789 h 5788550"/>
              <a:gd name="connsiteX5" fmla="*/ 5798121 w 5798121"/>
              <a:gd name="connsiteY5" fmla="*/ 1110681 h 5788550"/>
              <a:gd name="connsiteX6" fmla="*/ 5798121 w 5798121"/>
              <a:gd name="connsiteY6" fmla="*/ 4016954 h 5788550"/>
              <a:gd name="connsiteX7" fmla="*/ 5706359 w 5798121"/>
              <a:gd name="connsiteY7" fmla="*/ 4121532 h 5788550"/>
              <a:gd name="connsiteX8" fmla="*/ 4944692 w 5798121"/>
              <a:gd name="connsiteY8" fmla="*/ 4775532 h 5788550"/>
              <a:gd name="connsiteX9" fmla="*/ 4734137 w 5798121"/>
              <a:gd name="connsiteY9" fmla="*/ 4943362 h 5788550"/>
              <a:gd name="connsiteX10" fmla="*/ 3004009 w 5798121"/>
              <a:gd name="connsiteY10" fmla="*/ 5788550 h 5788550"/>
              <a:gd name="connsiteX11" fmla="*/ 724917 w 5798121"/>
              <a:gd name="connsiteY11" fmla="*/ 4414722 h 5788550"/>
              <a:gd name="connsiteX12" fmla="*/ 482031 w 5798121"/>
              <a:gd name="connsiteY12" fmla="*/ 4063258 h 5788550"/>
              <a:gd name="connsiteX13" fmla="*/ 0 w 5798121"/>
              <a:gd name="connsiteY13" fmla="*/ 2955950 h 5788550"/>
              <a:gd name="connsiteX14" fmla="*/ 291250 w 5798121"/>
              <a:gd name="connsiteY14" fmla="*/ 1763422 h 5788550"/>
              <a:gd name="connsiteX15" fmla="*/ 1094457 w 5798121"/>
              <a:gd name="connsiteY15" fmla="*/ 738720 h 5788550"/>
              <a:gd name="connsiteX16" fmla="*/ 2255713 w 5798121"/>
              <a:gd name="connsiteY16" fmla="*/ 28095 h 578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798121" h="5788550">
                <a:moveTo>
                  <a:pt x="2331396" y="0"/>
                </a:moveTo>
                <a:lnTo>
                  <a:pt x="4658651" y="0"/>
                </a:lnTo>
                <a:lnTo>
                  <a:pt x="4682835" y="9816"/>
                </a:lnTo>
                <a:cubicBezTo>
                  <a:pt x="4995727" y="159362"/>
                  <a:pt x="5270543" y="377635"/>
                  <a:pt x="5499667" y="658449"/>
                </a:cubicBezTo>
                <a:cubicBezTo>
                  <a:pt x="5558201" y="730215"/>
                  <a:pt x="5613447" y="805760"/>
                  <a:pt x="5665313" y="884789"/>
                </a:cubicBezTo>
                <a:lnTo>
                  <a:pt x="5798121" y="1110681"/>
                </a:lnTo>
                <a:lnTo>
                  <a:pt x="5798121" y="4016954"/>
                </a:lnTo>
                <a:lnTo>
                  <a:pt x="5706359" y="4121532"/>
                </a:lnTo>
                <a:cubicBezTo>
                  <a:pt x="5491360" y="4341659"/>
                  <a:pt x="5223849" y="4553996"/>
                  <a:pt x="4944692" y="4775532"/>
                </a:cubicBezTo>
                <a:cubicBezTo>
                  <a:pt x="4876021" y="4829964"/>
                  <a:pt x="4805079" y="4886320"/>
                  <a:pt x="4734137" y="4943362"/>
                </a:cubicBezTo>
                <a:cubicBezTo>
                  <a:pt x="4099133" y="5453857"/>
                  <a:pt x="3635672" y="5788550"/>
                  <a:pt x="3004009" y="5788550"/>
                </a:cubicBezTo>
                <a:cubicBezTo>
                  <a:pt x="2041550" y="5788550"/>
                  <a:pt x="1359922" y="5377707"/>
                  <a:pt x="724917" y="4414722"/>
                </a:cubicBezTo>
                <a:cubicBezTo>
                  <a:pt x="641818" y="4288679"/>
                  <a:pt x="560588" y="4174046"/>
                  <a:pt x="482031" y="4063258"/>
                </a:cubicBezTo>
                <a:cubicBezTo>
                  <a:pt x="156446" y="3603895"/>
                  <a:pt x="0" y="3365006"/>
                  <a:pt x="0" y="2955950"/>
                </a:cubicBezTo>
                <a:cubicBezTo>
                  <a:pt x="0" y="2549782"/>
                  <a:pt x="98062" y="2148559"/>
                  <a:pt x="291250" y="1763422"/>
                </a:cubicBezTo>
                <a:cubicBezTo>
                  <a:pt x="480295" y="1386666"/>
                  <a:pt x="750568" y="1041802"/>
                  <a:pt x="1094457" y="738720"/>
                </a:cubicBezTo>
                <a:cubicBezTo>
                  <a:pt x="1432467" y="440725"/>
                  <a:pt x="1833935" y="194963"/>
                  <a:pt x="2255713" y="28095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2348ECDC-D455-4B71-90F6-2ECC12B79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3734" y="0"/>
            <a:ext cx="5568114" cy="5577748"/>
          </a:xfrm>
          <a:custGeom>
            <a:avLst/>
            <a:gdLst>
              <a:gd name="connsiteX0" fmla="*/ 2959946 w 5568114"/>
              <a:gd name="connsiteY0" fmla="*/ 0 h 5577748"/>
              <a:gd name="connsiteX1" fmla="*/ 3614224 w 5568114"/>
              <a:gd name="connsiteY1" fmla="*/ 0 h 5577748"/>
              <a:gd name="connsiteX2" fmla="*/ 3844432 w 5568114"/>
              <a:gd name="connsiteY2" fmla="*/ 36392 h 5577748"/>
              <a:gd name="connsiteX3" fmla="*/ 4336826 w 5568114"/>
              <a:gd name="connsiteY3" fmla="*/ 203778 h 5577748"/>
              <a:gd name="connsiteX4" fmla="*/ 5093304 w 5568114"/>
              <a:gd name="connsiteY4" fmla="*/ 806978 h 5577748"/>
              <a:gd name="connsiteX5" fmla="*/ 5496656 w 5568114"/>
              <a:gd name="connsiteY5" fmla="*/ 1495125 h 5577748"/>
              <a:gd name="connsiteX6" fmla="*/ 5568114 w 5568114"/>
              <a:gd name="connsiteY6" fmla="*/ 1692569 h 5577748"/>
              <a:gd name="connsiteX7" fmla="*/ 5568114 w 5568114"/>
              <a:gd name="connsiteY7" fmla="*/ 3665503 h 5577748"/>
              <a:gd name="connsiteX8" fmla="*/ 5466225 w 5568114"/>
              <a:gd name="connsiteY8" fmla="*/ 3819786 h 5577748"/>
              <a:gd name="connsiteX9" fmla="*/ 4579336 w 5568114"/>
              <a:gd name="connsiteY9" fmla="*/ 4635686 h 5577748"/>
              <a:gd name="connsiteX10" fmla="*/ 4384340 w 5568114"/>
              <a:gd name="connsiteY10" fmla="*/ 4791760 h 5577748"/>
              <a:gd name="connsiteX11" fmla="*/ 2782048 w 5568114"/>
              <a:gd name="connsiteY11" fmla="*/ 5577748 h 5577748"/>
              <a:gd name="connsiteX12" fmla="*/ 671354 w 5568114"/>
              <a:gd name="connsiteY12" fmla="*/ 4300148 h 5577748"/>
              <a:gd name="connsiteX13" fmla="*/ 446415 w 5568114"/>
              <a:gd name="connsiteY13" fmla="*/ 3973302 h 5577748"/>
              <a:gd name="connsiteX14" fmla="*/ 0 w 5568114"/>
              <a:gd name="connsiteY14" fmla="*/ 2943554 h 5577748"/>
              <a:gd name="connsiteX15" fmla="*/ 269730 w 5568114"/>
              <a:gd name="connsiteY15" fmla="*/ 1834555 h 5577748"/>
              <a:gd name="connsiteX16" fmla="*/ 1013589 w 5568114"/>
              <a:gd name="connsiteY16" fmla="*/ 881627 h 5577748"/>
              <a:gd name="connsiteX17" fmla="*/ 2089042 w 5568114"/>
              <a:gd name="connsiteY17" fmla="*/ 220777 h 5577748"/>
              <a:gd name="connsiteX18" fmla="*/ 2845684 w 5568114"/>
              <a:gd name="connsiteY18" fmla="*/ 14234 h 5577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568114" h="5577748">
                <a:moveTo>
                  <a:pt x="2959946" y="0"/>
                </a:moveTo>
                <a:lnTo>
                  <a:pt x="3614224" y="0"/>
                </a:lnTo>
                <a:lnTo>
                  <a:pt x="3844432" y="36392"/>
                </a:lnTo>
                <a:cubicBezTo>
                  <a:pt x="4017699" y="73748"/>
                  <a:pt x="4182227" y="129639"/>
                  <a:pt x="4336826" y="203778"/>
                </a:cubicBezTo>
                <a:cubicBezTo>
                  <a:pt x="4626600" y="342850"/>
                  <a:pt x="4881111" y="545834"/>
                  <a:pt x="5093304" y="806978"/>
                </a:cubicBezTo>
                <a:cubicBezTo>
                  <a:pt x="5255931" y="1007198"/>
                  <a:pt x="5391154" y="1239036"/>
                  <a:pt x="5496656" y="1495125"/>
                </a:cubicBezTo>
                <a:lnTo>
                  <a:pt x="5568114" y="1692569"/>
                </a:lnTo>
                <a:lnTo>
                  <a:pt x="5568114" y="3665503"/>
                </a:lnTo>
                <a:lnTo>
                  <a:pt x="5466225" y="3819786"/>
                </a:lnTo>
                <a:cubicBezTo>
                  <a:pt x="5249576" y="4101511"/>
                  <a:pt x="4924044" y="4360994"/>
                  <a:pt x="4579336" y="4635686"/>
                </a:cubicBezTo>
                <a:cubicBezTo>
                  <a:pt x="4515738" y="4686305"/>
                  <a:pt x="4450038" y="4738713"/>
                  <a:pt x="4384340" y="4791760"/>
                </a:cubicBezTo>
                <a:cubicBezTo>
                  <a:pt x="3796254" y="5266498"/>
                  <a:pt x="3367038" y="5577748"/>
                  <a:pt x="2782048" y="5577748"/>
                </a:cubicBezTo>
                <a:cubicBezTo>
                  <a:pt x="1890703" y="5577748"/>
                  <a:pt x="1259439" y="5195682"/>
                  <a:pt x="671354" y="4300148"/>
                </a:cubicBezTo>
                <a:cubicBezTo>
                  <a:pt x="594395" y="4182934"/>
                  <a:pt x="519167" y="4076330"/>
                  <a:pt x="446415" y="3973302"/>
                </a:cubicBezTo>
                <a:cubicBezTo>
                  <a:pt x="144886" y="3546115"/>
                  <a:pt x="0" y="3323958"/>
                  <a:pt x="0" y="2943554"/>
                </a:cubicBezTo>
                <a:cubicBezTo>
                  <a:pt x="0" y="2565835"/>
                  <a:pt x="90816" y="2192716"/>
                  <a:pt x="269730" y="1834555"/>
                </a:cubicBezTo>
                <a:cubicBezTo>
                  <a:pt x="444806" y="1484188"/>
                  <a:pt x="695109" y="1163480"/>
                  <a:pt x="1013589" y="881627"/>
                </a:cubicBezTo>
                <a:cubicBezTo>
                  <a:pt x="1326624" y="604505"/>
                  <a:pt x="1698428" y="375956"/>
                  <a:pt x="2089042" y="220777"/>
                </a:cubicBezTo>
                <a:cubicBezTo>
                  <a:pt x="2339747" y="120996"/>
                  <a:pt x="2592918" y="51971"/>
                  <a:pt x="2845684" y="14234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58F8E51-8AB4-461A-A832-F3473E1A3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3130" y="2075801"/>
            <a:ext cx="3774974" cy="121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16023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Panorámica</PresentationFormat>
  <Paragraphs>24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Meiryo</vt:lpstr>
      <vt:lpstr>Corbel</vt:lpstr>
      <vt:lpstr>SketchLinesVTI</vt:lpstr>
      <vt:lpstr>UNIT2: HEALTHY HABITS</vt:lpstr>
      <vt:lpstr>ABOUT LAST CLASS</vt:lpstr>
      <vt:lpstr>Do you remember Present simple?</vt:lpstr>
      <vt:lpstr>Today we are going to see present simple uses:</vt:lpstr>
      <vt:lpstr>Never forget :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HEALTHY HABITS</dc:title>
  <dc:creator>pamela Knuckey</dc:creator>
  <cp:lastModifiedBy>pamela Knuckey</cp:lastModifiedBy>
  <cp:revision>2</cp:revision>
  <dcterms:created xsi:type="dcterms:W3CDTF">2020-08-18T03:53:50Z</dcterms:created>
  <dcterms:modified xsi:type="dcterms:W3CDTF">2020-08-18T03:54:20Z</dcterms:modified>
</cp:coreProperties>
</file>