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2CF602-C903-4249-9CE4-25BF806ADE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E0558E1-B5DB-4D5A-A56E-0A36D35AA1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C62345-48FE-41E2-9A72-409FCD0DA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C95210-BA2D-4A25-A756-7332D989D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44D22D3-0AF1-4BA4-A66D-4141C91D0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444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550FE-AB60-4302-AA62-450BC1FA9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2B8EB5-3571-406F-BCFA-74F6748F49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E85523-E673-46AB-93D5-5A7BFDA09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FA65D7D-D9B1-4578-B6E2-B7970302F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D10551-0730-47D4-B63B-BFF5639F2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4903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2D0976-9C7C-4CC5-9F88-68186A85DA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89DAEC-0695-4D82-9FC8-868B88484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6FD129-E2B3-418B-B8CD-58A88D8A1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1BEAB9-892A-403B-9E92-492EB5BAC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0BF577-FE98-406D-92A5-D9761C45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679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365E1C-D98A-426E-B968-A2293007E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D04AC0-F9FA-4249-863E-A0612E5C87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5392EF-41DD-46A7-A9D0-0BB295865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C82953-E89A-4E79-9AF0-9DEE47D11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1D024D-50FA-472A-8A66-A1682003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557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2D719E-EC18-4BED-AFC0-DDE59BABEF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8D2C2D1-6BF3-4B6A-91BF-AEFA7AE020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187FAA-C258-4D0E-BB4B-C9F3EB1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794BDE-4712-4674-A3FC-85741C9A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07B3E9-B885-4AD6-A1D2-C25C41DD2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133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D5F491-82E4-48A0-BC4D-E2D5FDE1C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6B6497-E67D-4557-AB40-E505E8358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8BA695-21FA-4DB5-A148-401B89DFA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E97F363-3ACE-43AA-9461-0C7665CF8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3CBFCC-329F-4350-AC49-592EA78A3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A44E8F-8A78-48BB-8A14-ABD93E79F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010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114E62-C4B1-4EF9-9EBD-0DFEEBF46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EE8DFA-471C-4BF1-BDDD-BCF13EB9A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D1CA431-4765-4922-9B1F-82ACB6651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819593D-5C2D-4E37-9379-CA0FCDAC34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2D4D044-B768-4A8D-B84B-BF16023779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8AB8F5C-F5E1-4FC8-9D68-898C01D45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2003890-3653-4D5D-9D7C-FC80BE764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BFD2661-5CA4-478C-AE4F-057998933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27010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E40CC-9DEF-4458-8D98-3D495B1F2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56400B1-8453-4067-B714-A88B8EA27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917EC57-598E-447D-8DE6-ADC3ADE64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7DDAC05-F621-479B-8C5B-058ED64A6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93265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D6F777E-B7C1-4F3D-B117-788C6D0F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0A33E1C-191C-4599-8F60-E88218B4F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722BF3-6686-4889-8AB7-6B91112DC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662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05ABD2-E255-4BDA-977D-291163326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07C5FB-9C00-4E17-B9A2-B66C9F323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5F2D6B-E938-4579-BE57-4A93D277AB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C7575B-8A03-4666-B36D-D4EE067A6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40ED89-D94E-47F8-8CB6-FD9672E43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1B203FE-65D6-4916-A700-51081129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9524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05C4B9-02AE-4A2B-94EA-9024638BC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9830727-6912-4CF3-8850-34C285227E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3F2044-F86E-4F7D-8F81-53D6F7446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A37256-53C6-41D3-B7E6-2ACDB1682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6670739-1E18-4F85-9D22-E09AAAEC6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80FE39-B57E-4DF0-B231-D14EF3CA1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895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46C6A9E-4F19-452F-9C1A-A2FBC9849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4836DA5-65E2-40FA-863B-3F22E3380E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18EE74-6825-46B2-A1FF-98132CBB1F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31549-C98C-4A6B-88FF-6A6A1C299B76}" type="datetimeFigureOut">
              <a:rPr lang="es-CL" smtClean="0"/>
              <a:t>07-07-2020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2364BC-ABBE-483F-B9CC-35FB98EC8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56A609-692E-4D9D-8354-4625A7E865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1E737-4A61-4548-91CE-1E0FE037F3F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4744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E42565C-E3CC-4EF0-8093-88FCC788A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8027347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0BE114B-C10C-4409-853C-9690CE0F82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9620" y="1471351"/>
            <a:ext cx="7108911" cy="4016621"/>
          </a:xfrm>
        </p:spPr>
        <p:txBody>
          <a:bodyPr anchor="ctr">
            <a:normAutofit/>
          </a:bodyPr>
          <a:lstStyle/>
          <a:p>
            <a:pPr algn="l"/>
            <a:r>
              <a:rPr lang="es-CL" sz="6600"/>
              <a:t>UNIT2: Healthy habits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2EC73D-21B6-4D07-AA88-428D031163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03178" y="1845264"/>
            <a:ext cx="3000907" cy="3268794"/>
          </a:xfrm>
        </p:spPr>
        <p:txBody>
          <a:bodyPr anchor="ctr">
            <a:normAutofit/>
          </a:bodyPr>
          <a:lstStyle/>
          <a:p>
            <a:pPr algn="l"/>
            <a:r>
              <a:rPr lang="es-CL" sz="2200"/>
              <a:t>Grade: 7th</a:t>
            </a:r>
          </a:p>
          <a:p>
            <a:pPr algn="l"/>
            <a:r>
              <a:rPr lang="es-CL" sz="2200"/>
              <a:t>Miss Pamela Knuckey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701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9" name="Rectangle 138">
            <a:extLst>
              <a:ext uri="{FF2B5EF4-FFF2-40B4-BE49-F238E27FC236}">
                <a16:creationId xmlns:a16="http://schemas.microsoft.com/office/drawing/2014/main" id="{8F7AFB9A-7364-478C-B48B-8523CDD9A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1" name="Freeform: Shape 140">
            <a:extLst>
              <a:ext uri="{FF2B5EF4-FFF2-40B4-BE49-F238E27FC236}">
                <a16:creationId xmlns:a16="http://schemas.microsoft.com/office/drawing/2014/main" id="{36678033-86B6-40E6-BE90-78D8ED4E3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096002" cy="6858000"/>
          </a:xfrm>
          <a:custGeom>
            <a:avLst/>
            <a:gdLst>
              <a:gd name="connsiteX0" fmla="*/ 0 w 6096002"/>
              <a:gd name="connsiteY0" fmla="*/ 0 h 6858000"/>
              <a:gd name="connsiteX1" fmla="*/ 4885967 w 6096002"/>
              <a:gd name="connsiteY1" fmla="*/ 0 h 6858000"/>
              <a:gd name="connsiteX2" fmla="*/ 4946007 w 6096002"/>
              <a:gd name="connsiteY2" fmla="*/ 69271 h 6858000"/>
              <a:gd name="connsiteX3" fmla="*/ 6096002 w 6096002"/>
              <a:gd name="connsiteY3" fmla="*/ 3429000 h 6858000"/>
              <a:gd name="connsiteX4" fmla="*/ 4946007 w 6096002"/>
              <a:gd name="connsiteY4" fmla="*/ 6788730 h 6858000"/>
              <a:gd name="connsiteX5" fmla="*/ 4885967 w 6096002"/>
              <a:gd name="connsiteY5" fmla="*/ 6858000 h 6858000"/>
              <a:gd name="connsiteX6" fmla="*/ 0 w 609600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6858000">
                <a:moveTo>
                  <a:pt x="0" y="0"/>
                </a:moveTo>
                <a:lnTo>
                  <a:pt x="4885967" y="0"/>
                </a:lnTo>
                <a:lnTo>
                  <a:pt x="4946007" y="69271"/>
                </a:lnTo>
                <a:cubicBezTo>
                  <a:pt x="5656533" y="929100"/>
                  <a:pt x="6096002" y="2116944"/>
                  <a:pt x="6096002" y="3429000"/>
                </a:cubicBezTo>
                <a:cubicBezTo>
                  <a:pt x="6096002" y="4741056"/>
                  <a:pt x="5656533" y="5928900"/>
                  <a:pt x="4946007" y="6788730"/>
                </a:cubicBezTo>
                <a:lnTo>
                  <a:pt x="4885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43" name="Freeform: Shape 142">
            <a:extLst>
              <a:ext uri="{FF2B5EF4-FFF2-40B4-BE49-F238E27FC236}">
                <a16:creationId xmlns:a16="http://schemas.microsoft.com/office/drawing/2014/main" id="{D2542E1A-076E-4A34-BB67-2BF961754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85370" cy="6858000"/>
          </a:xfrm>
          <a:custGeom>
            <a:avLst/>
            <a:gdLst>
              <a:gd name="connsiteX0" fmla="*/ 0 w 6085370"/>
              <a:gd name="connsiteY0" fmla="*/ 0 h 6858000"/>
              <a:gd name="connsiteX1" fmla="*/ 4875335 w 6085370"/>
              <a:gd name="connsiteY1" fmla="*/ 0 h 6858000"/>
              <a:gd name="connsiteX2" fmla="*/ 4935375 w 6085370"/>
              <a:gd name="connsiteY2" fmla="*/ 69271 h 6858000"/>
              <a:gd name="connsiteX3" fmla="*/ 6085370 w 6085370"/>
              <a:gd name="connsiteY3" fmla="*/ 3429000 h 6858000"/>
              <a:gd name="connsiteX4" fmla="*/ 4935375 w 6085370"/>
              <a:gd name="connsiteY4" fmla="*/ 6788730 h 6858000"/>
              <a:gd name="connsiteX5" fmla="*/ 4875335 w 6085370"/>
              <a:gd name="connsiteY5" fmla="*/ 6858000 h 6858000"/>
              <a:gd name="connsiteX6" fmla="*/ 0 w 60853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5370" h="6858000">
                <a:moveTo>
                  <a:pt x="0" y="0"/>
                </a:moveTo>
                <a:lnTo>
                  <a:pt x="4875335" y="0"/>
                </a:lnTo>
                <a:lnTo>
                  <a:pt x="4935375" y="69271"/>
                </a:lnTo>
                <a:cubicBezTo>
                  <a:pt x="5645901" y="929100"/>
                  <a:pt x="6085370" y="2116944"/>
                  <a:pt x="6085370" y="3429000"/>
                </a:cubicBezTo>
                <a:cubicBezTo>
                  <a:pt x="6085370" y="4741056"/>
                  <a:pt x="5645901" y="5928900"/>
                  <a:pt x="4935375" y="6788730"/>
                </a:cubicBezTo>
                <a:lnTo>
                  <a:pt x="487533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A178D10-FD8D-499C-A6A5-C3144EB7F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913" y="859536"/>
            <a:ext cx="4832802" cy="1243584"/>
          </a:xfrm>
        </p:spPr>
        <p:txBody>
          <a:bodyPr>
            <a:normAutofit/>
          </a:bodyPr>
          <a:lstStyle/>
          <a:p>
            <a:r>
              <a:rPr lang="es-CL" sz="3400"/>
              <a:t>Today we are going to talk about..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4C343F55-8EDF-40C1-80C1-EAEC5D3BF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912" y="2512611"/>
            <a:ext cx="4832803" cy="3664351"/>
          </a:xfrm>
        </p:spPr>
        <p:txBody>
          <a:bodyPr>
            <a:normAutofit/>
          </a:bodyPr>
          <a:lstStyle/>
          <a:p>
            <a:r>
              <a:rPr lang="en-US" sz="1800"/>
              <a:t>Qué indica?</a:t>
            </a:r>
          </a:p>
          <a:p>
            <a:r>
              <a:rPr lang="en-US" sz="1800"/>
              <a:t>Para qué lo usamos ?</a:t>
            </a:r>
          </a:p>
          <a:p>
            <a:r>
              <a:rPr lang="en-US" sz="1800"/>
              <a:t>Haz leído algún texto en inglés y haz visto esto?</a:t>
            </a:r>
          </a:p>
        </p:txBody>
      </p:sp>
      <p:pic>
        <p:nvPicPr>
          <p:cNvPr id="1026" name="Picture 2" descr="El Lugar para Aprender inglés fácil: El posesivo con &quot;s&quot; en ingles ...">
            <a:extLst>
              <a:ext uri="{FF2B5EF4-FFF2-40B4-BE49-F238E27FC236}">
                <a16:creationId xmlns:a16="http://schemas.microsoft.com/office/drawing/2014/main" id="{3380491A-8FFD-4057-8679-1B2B75B3DA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81" r="-1" b="3644"/>
          <a:stretch/>
        </p:blipFill>
        <p:spPr bwMode="auto">
          <a:xfrm>
            <a:off x="7224554" y="517600"/>
            <a:ext cx="3921346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219CD1DD-D22A-4587-80B8-5A648B15E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7368" y="4107278"/>
            <a:ext cx="5135719" cy="1386644"/>
          </a:xfrm>
          <a:prstGeom prst="rect">
            <a:avLst/>
          </a:prstGeom>
        </p:spPr>
      </p:pic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14471F13-F6F0-49A6-96DE-A5833B844F2C}"/>
              </a:ext>
            </a:extLst>
          </p:cNvPr>
          <p:cNvCxnSpPr/>
          <p:nvPr/>
        </p:nvCxnSpPr>
        <p:spPr>
          <a:xfrm flipV="1">
            <a:off x="5486400" y="2096086"/>
            <a:ext cx="1871003" cy="74558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D28165B9-21E8-4A07-AC26-A04963426F52}"/>
              </a:ext>
            </a:extLst>
          </p:cNvPr>
          <p:cNvCxnSpPr/>
          <p:nvPr/>
        </p:nvCxnSpPr>
        <p:spPr>
          <a:xfrm>
            <a:off x="5486400" y="3750365"/>
            <a:ext cx="1630017" cy="6096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69E1CDB-A3DA-4FF4-9013-AE1A56EB00EA}"/>
              </a:ext>
            </a:extLst>
          </p:cNvPr>
          <p:cNvSpPr txBox="1"/>
          <p:nvPr/>
        </p:nvSpPr>
        <p:spPr>
          <a:xfrm>
            <a:off x="968637" y="4224065"/>
            <a:ext cx="3996396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s-CL" dirty="0"/>
              <a:t>Lo usamos para indicar posesión de un objeto.</a:t>
            </a:r>
          </a:p>
          <a:p>
            <a:pPr>
              <a:spcAft>
                <a:spcPts val="600"/>
              </a:spcAft>
            </a:pPr>
            <a:endParaRPr lang="es-CL" dirty="0"/>
          </a:p>
          <a:p>
            <a:pPr>
              <a:spcAft>
                <a:spcPts val="600"/>
              </a:spcAft>
            </a:pPr>
            <a:r>
              <a:rPr lang="es-CL" dirty="0"/>
              <a:t>El dueño del objeto va siempre al principio, luego agregamos ‘s (apostrofe) y luego el objeto, persona, </a:t>
            </a:r>
            <a:r>
              <a:rPr lang="es-CL" dirty="0" err="1"/>
              <a:t>etc</a:t>
            </a:r>
            <a:endParaRPr lang="es-CL" dirty="0"/>
          </a:p>
          <a:p>
            <a:pPr>
              <a:spcAft>
                <a:spcPts val="600"/>
              </a:spcAft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67878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A826B85-D58A-48FB-ABB8-881A5F8CC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C5025FC-A619-468A-936D-BDF4F3637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5419725"/>
            <a:ext cx="10271760" cy="93662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endParaRPr lang="en-US" sz="4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Rounded Rectangle 5">
            <a:extLst>
              <a:ext uri="{FF2B5EF4-FFF2-40B4-BE49-F238E27FC236}">
                <a16:creationId xmlns:a16="http://schemas.microsoft.com/office/drawing/2014/main" id="{20B579A7-44A3-4863-B4F6-E1E3D667A5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120" y="990600"/>
            <a:ext cx="10271760" cy="430530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796C8C0F-A4AD-42F1-8010-E663EECA5A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2" b="4797"/>
          <a:stretch/>
        </p:blipFill>
        <p:spPr>
          <a:xfrm>
            <a:off x="1281684" y="1309878"/>
            <a:ext cx="9628632" cy="366674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024177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ADF06B-0934-4DD9-B796-BFDE0EA3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Examples</a:t>
            </a:r>
            <a:r>
              <a:rPr lang="es-CL" dirty="0"/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F68F61-850C-46D4-9911-FAF5773CC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El computador de Carlos                          </a:t>
            </a:r>
            <a:r>
              <a:rPr lang="es-CL" dirty="0" err="1"/>
              <a:t>Carlos’s</a:t>
            </a:r>
            <a:r>
              <a:rPr lang="es-CL" dirty="0"/>
              <a:t> </a:t>
            </a:r>
            <a:r>
              <a:rPr lang="es-CL" dirty="0" err="1"/>
              <a:t>computer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El perro de Mike                                        </a:t>
            </a:r>
            <a:r>
              <a:rPr lang="es-CL" dirty="0" err="1"/>
              <a:t>Mike’s</a:t>
            </a:r>
            <a:r>
              <a:rPr lang="es-CL" dirty="0"/>
              <a:t> </a:t>
            </a:r>
            <a:r>
              <a:rPr lang="es-CL" dirty="0" err="1"/>
              <a:t>dog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El libro de la profesora                              </a:t>
            </a:r>
            <a:r>
              <a:rPr lang="es-CL" dirty="0" err="1"/>
              <a:t>Teacher’s</a:t>
            </a:r>
            <a:r>
              <a:rPr lang="es-CL" dirty="0"/>
              <a:t> </a:t>
            </a:r>
            <a:r>
              <a:rPr lang="es-CL" dirty="0" err="1"/>
              <a:t>book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La cama de tu hermano                            </a:t>
            </a:r>
            <a:r>
              <a:rPr lang="es-CL" dirty="0" err="1"/>
              <a:t>brother’s</a:t>
            </a:r>
            <a:r>
              <a:rPr lang="es-CL" dirty="0"/>
              <a:t> </a:t>
            </a:r>
            <a:r>
              <a:rPr lang="es-CL" dirty="0" err="1"/>
              <a:t>bed</a:t>
            </a:r>
            <a:endParaRPr lang="es-CL" dirty="0"/>
          </a:p>
          <a:p>
            <a:pPr marL="0" indent="0">
              <a:buNone/>
            </a:pPr>
            <a:r>
              <a:rPr lang="es-CL" dirty="0"/>
              <a:t>el almuerzo de tu mamá                           </a:t>
            </a:r>
            <a:r>
              <a:rPr lang="es-CL" dirty="0" err="1"/>
              <a:t>mother´s</a:t>
            </a:r>
            <a:r>
              <a:rPr lang="es-CL" dirty="0"/>
              <a:t> lunch </a:t>
            </a:r>
          </a:p>
          <a:p>
            <a:pPr marL="0" indent="0">
              <a:buNone/>
            </a:pPr>
            <a:endParaRPr lang="es-CL" dirty="0"/>
          </a:p>
        </p:txBody>
      </p:sp>
      <p:sp>
        <p:nvSpPr>
          <p:cNvPr id="4" name="Cerrar llave 3">
            <a:extLst>
              <a:ext uri="{FF2B5EF4-FFF2-40B4-BE49-F238E27FC236}">
                <a16:creationId xmlns:a16="http://schemas.microsoft.com/office/drawing/2014/main" id="{649D50E2-864F-406A-9872-F22B3C56956E}"/>
              </a:ext>
            </a:extLst>
          </p:cNvPr>
          <p:cNvSpPr/>
          <p:nvPr/>
        </p:nvSpPr>
        <p:spPr>
          <a:xfrm>
            <a:off x="4825218" y="1561514"/>
            <a:ext cx="1083213" cy="3221501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71868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Panorámica</PresentationFormat>
  <Paragraphs>16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UNIT2: Healthy habits</vt:lpstr>
      <vt:lpstr>Today we are going to talk about..</vt:lpstr>
      <vt:lpstr>Presentación de PowerPoint</vt:lpstr>
      <vt:lpstr>Examples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UNIT2: Healthy habits</dc:title>
  <dc:creator>pamela Knuckey</dc:creator>
  <cp:lastModifiedBy>pamela Knuckey</cp:lastModifiedBy>
  <cp:revision>1</cp:revision>
  <dcterms:created xsi:type="dcterms:W3CDTF">2020-07-07T07:33:26Z</dcterms:created>
  <dcterms:modified xsi:type="dcterms:W3CDTF">2020-07-07T07:33:57Z</dcterms:modified>
</cp:coreProperties>
</file>