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5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Wednesday, July 1,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Wednesday, July 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1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Wednesday, July 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9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Wednesday, July 1,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3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Wednesday, July 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1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Wednesday, July 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5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Wednesday, July 1,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Wednesday, July 1,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Wednesday, July 1,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1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Wednesday, July 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4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Wednesday, July 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9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Wednesday, July 1,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9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89" r:id="rId6"/>
    <p:sldLayoutId id="2147483685" r:id="rId7"/>
    <p:sldLayoutId id="2147483686" r:id="rId8"/>
    <p:sldLayoutId id="2147483687" r:id="rId9"/>
    <p:sldLayoutId id="2147483688" r:id="rId10"/>
    <p:sldLayoutId id="214748369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8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955B3A-C08D-43E6-ABEF-A4F616FB6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19694A-8B4E-4127-9C08-9B8F39B6F2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F77BBD-DA92-4C6F-B92C-F1CC8F3639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41" r="-1" b="5787"/>
          <a:stretch/>
        </p:blipFill>
        <p:spPr>
          <a:xfrm>
            <a:off x="4565" y="-1"/>
            <a:ext cx="12188952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53E47F1-23BD-4D2B-B2D2-9087A6BE4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65" y="4294290"/>
            <a:ext cx="12188952" cy="2586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26FBFA-4FC2-4B37-9A59-648D70187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899" y="4476329"/>
            <a:ext cx="6467547" cy="1558680"/>
          </a:xfrm>
        </p:spPr>
        <p:txBody>
          <a:bodyPr anchor="ctr">
            <a:normAutofit/>
          </a:bodyPr>
          <a:lstStyle/>
          <a:p>
            <a:pPr algn="l"/>
            <a:r>
              <a:rPr lang="es-CL" sz="4800" dirty="0"/>
              <a:t>UNIT2: HEALTHY HABITS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E273FA-A4C3-4866-9488-9E691C2AB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6924" y="4476328"/>
            <a:ext cx="4046957" cy="1558673"/>
          </a:xfrm>
        </p:spPr>
        <p:txBody>
          <a:bodyPr anchor="ctr">
            <a:normAutofit/>
          </a:bodyPr>
          <a:lstStyle/>
          <a:p>
            <a:pPr algn="l"/>
            <a:r>
              <a:rPr lang="es-CL" sz="2200" dirty="0"/>
              <a:t>Grade : 7th</a:t>
            </a:r>
          </a:p>
          <a:p>
            <a:pPr algn="l"/>
            <a:r>
              <a:rPr lang="es-CL" sz="2200" dirty="0"/>
              <a:t>Miss Pamela Knuckey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CCF52BC-59A6-4707-9A65-C8109F8E5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494040" y="4282928"/>
            <a:ext cx="699477" cy="1898809"/>
          </a:xfrm>
          <a:prstGeom prst="rect">
            <a:avLst/>
          </a:prstGeom>
          <a:solidFill>
            <a:srgbClr val="F6FE04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2CC60F-C99A-48C5-856F-3C79856E9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F6FE0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8A2ED1C-4B10-41E7-9BF6-7447B99B9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F6FE0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580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9F56E-0335-4F58-8386-3C1F688AC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EXAMPLES 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E654CDD-2E21-4D43-960B-535619601B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624" y="1565094"/>
            <a:ext cx="6091962" cy="2941591"/>
          </a:xfrm>
          <a:prstGeom prst="rect">
            <a:avLst/>
          </a:prstGeom>
        </p:spPr>
      </p:pic>
      <p:pic>
        <p:nvPicPr>
          <p:cNvPr id="18" name="Marcador de contenido 4">
            <a:extLst>
              <a:ext uri="{FF2B5EF4-FFF2-40B4-BE49-F238E27FC236}">
                <a16:creationId xmlns:a16="http://schemas.microsoft.com/office/drawing/2014/main" id="{141162D1-5FB0-4002-B53E-1B5CF45AF6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1499" y="1690688"/>
            <a:ext cx="4035283" cy="204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480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9D62F4B-698C-4A3E-B150-8D32AEC262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33D699-F972-442A-9111-79DD65A428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CB0E37-DA39-43FD-AA53-B5F23D898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523" y="-5610"/>
            <a:ext cx="692763" cy="699899"/>
          </a:xfrm>
          <a:prstGeom prst="rect">
            <a:avLst/>
          </a:prstGeom>
          <a:solidFill>
            <a:srgbClr val="F1F150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C4A765-D564-4CAD-8AAD-184C71DA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24D7FA8-C204-4306-B53F-3E540EBF1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3812" y="540167"/>
            <a:ext cx="4816589" cy="2135867"/>
          </a:xfrm>
        </p:spPr>
        <p:txBody>
          <a:bodyPr anchor="b">
            <a:normAutofit/>
          </a:bodyPr>
          <a:lstStyle/>
          <a:p>
            <a:r>
              <a:rPr lang="es-CL" sz="4800" dirty="0">
                <a:solidFill>
                  <a:schemeClr val="tx1"/>
                </a:solidFill>
              </a:rPr>
              <a:t>UNCOUNTABLE NOUNS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FF0536B-9A62-449B-A1C0-80E546394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15" y="699900"/>
            <a:ext cx="3714160" cy="548640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7C740ED-F629-4997-9A36-3F708E00B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812" y="2880452"/>
            <a:ext cx="4816589" cy="3095445"/>
          </a:xfrm>
        </p:spPr>
        <p:txBody>
          <a:bodyPr anchor="t"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LIQUIDOS</a:t>
            </a:r>
          </a:p>
          <a:p>
            <a:r>
              <a:rPr lang="en-US" sz="1800" dirty="0">
                <a:solidFill>
                  <a:schemeClr val="tx1"/>
                </a:solidFill>
              </a:rPr>
              <a:t>SUSTACIAS</a:t>
            </a:r>
          </a:p>
          <a:p>
            <a:r>
              <a:rPr lang="en-US" sz="1800" dirty="0">
                <a:solidFill>
                  <a:schemeClr val="tx1"/>
                </a:solidFill>
              </a:rPr>
              <a:t>COSAS ABSTRACTAS</a:t>
            </a:r>
          </a:p>
          <a:p>
            <a:r>
              <a:rPr lang="en-US" sz="1800" dirty="0">
                <a:solidFill>
                  <a:schemeClr val="tx1"/>
                </a:solidFill>
              </a:rPr>
              <a:t>GRANOS, POLVOS</a:t>
            </a:r>
          </a:p>
          <a:p>
            <a:r>
              <a:rPr lang="en-US" sz="1800" dirty="0">
                <a:solidFill>
                  <a:schemeClr val="tx1"/>
                </a:solidFill>
              </a:rPr>
              <a:t>CLIMA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A28B1DC-0672-4B37-99C8-1A33D3D31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F1F1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FDB89D3-7786-4CAE-BB16-92D36C8251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F1F1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11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BFB113-1C8C-488C-A22E-CA2DF938F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READ AND REPEAT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89C23A-81A8-473D-845B-5454302CB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How many stars are there in the night sky? And how many animals know how to fly? How much ice cream do I eat in a week? And how many years does it take to learn Greek? </a:t>
            </a:r>
          </a:p>
          <a:p>
            <a:r>
              <a:rPr lang="en-US" i="1" dirty="0"/>
              <a:t>How much of the planet is covered in snow? And how many dinosaurs lived long ago? How much bright sunshine do plants need to grow? So many questions, so much I don’t know.</a:t>
            </a:r>
            <a:endParaRPr lang="es-CL" i="1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A8080AF-5DF0-4A89-9377-CFF40633ACE6}"/>
              </a:ext>
            </a:extLst>
          </p:cNvPr>
          <p:cNvSpPr/>
          <p:nvPr/>
        </p:nvSpPr>
        <p:spPr>
          <a:xfrm>
            <a:off x="562737" y="1776166"/>
            <a:ext cx="10258806" cy="2887274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050" name="Picture 2" descr="Resultado de imagen de STARS">
            <a:extLst>
              <a:ext uri="{FF2B5EF4-FFF2-40B4-BE49-F238E27FC236}">
                <a16:creationId xmlns:a16="http://schemas.microsoft.com/office/drawing/2014/main" id="{C2E62521-2860-45BF-A3CD-CADC1962E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2208" y="73025"/>
            <a:ext cx="31242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659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Office">
      <a:dk1>
        <a:srgbClr val="000000"/>
      </a:dk1>
      <a:lt1>
        <a:srgbClr val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Dante">
      <a:majorFont>
        <a:latin typeface="Dante"/>
        <a:ea typeface=""/>
        <a:cs typeface=""/>
      </a:majorFont>
      <a:minorFont>
        <a:latin typeface="Dan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Dante</vt:lpstr>
      <vt:lpstr>Dante (Headings)2</vt:lpstr>
      <vt:lpstr>Helvetica Neue Medium</vt:lpstr>
      <vt:lpstr>Wingdings 2</vt:lpstr>
      <vt:lpstr>OffsetVTI</vt:lpstr>
      <vt:lpstr>UNIT2: HEALTHY HABITS</vt:lpstr>
      <vt:lpstr>EXAMPLES </vt:lpstr>
      <vt:lpstr>UNCOUNTABLE NOUNS</vt:lpstr>
      <vt:lpstr>READ AND REPEAT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HEALTHY HABITS</dc:title>
  <dc:creator>pamela Knuckey</dc:creator>
  <cp:lastModifiedBy>pamela Knuckey</cp:lastModifiedBy>
  <cp:revision>2</cp:revision>
  <dcterms:created xsi:type="dcterms:W3CDTF">2020-07-02T04:12:54Z</dcterms:created>
  <dcterms:modified xsi:type="dcterms:W3CDTF">2020-07-02T04:14:14Z</dcterms:modified>
</cp:coreProperties>
</file>