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3" d="100"/>
          <a:sy n="73" d="100"/>
        </p:scale>
        <p:origin x="5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C7A07-96C3-42AF-943D-953C86C3D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3557"/>
            <a:ext cx="9144000" cy="2387600"/>
          </a:xfrm>
        </p:spPr>
        <p:txBody>
          <a:bodyPr anchor="b">
            <a:normAutofit/>
          </a:bodyPr>
          <a:lstStyle>
            <a:lvl1pPr algn="ctr">
              <a:lnSpc>
                <a:spcPct val="90000"/>
              </a:lnSpc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EE38DF-F503-4E79-B1B0-16489708A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3232"/>
            <a:ext cx="9144000" cy="1655762"/>
          </a:xfrm>
        </p:spPr>
        <p:txBody>
          <a:bodyPr>
            <a:normAutofit/>
          </a:bodyPr>
          <a:lstStyle>
            <a:lvl1pPr marL="0" indent="0" algn="ctr">
              <a:lnSpc>
                <a:spcPts val="3200"/>
              </a:lnSpc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D965B-87A4-4F43-BE02-800BCCDF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 anchor="ctr" anchorCtr="0"/>
          <a:lstStyle/>
          <a:p>
            <a:fld id="{403CB87E-4591-47A1-9046-CF63F17215EF}" type="datetime2">
              <a:rPr lang="en-US" smtClean="0"/>
              <a:t>Wednesday, July 1,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ED35B-CBF1-40D9-BAA7-CF9E1E22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67328" y="6217920"/>
            <a:ext cx="7196328" cy="640080"/>
          </a:xfrm>
        </p:spPr>
        <p:txBody>
          <a:bodyPr anchor="ctr" anchorCtr="0"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6653A-450D-4BDE-8718-99F2D9314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152" y="0"/>
            <a:ext cx="685800" cy="685800"/>
          </a:xfrm>
        </p:spPr>
        <p:txBody>
          <a:bodyPr/>
          <a:lstStyle>
            <a:lvl1pPr algn="ctr">
              <a:defRPr/>
            </a:lvl1pPr>
          </a:lstStyle>
          <a:p>
            <a:fld id="{3A4F6043-7A67-491B-98BC-F933DED7226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64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D930A-6467-4C46-BA13-A0F5EC12F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41977A-7872-4BE8-8C5C-D2099BEDB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B8191-8A0C-4077-9A2D-0255BF81A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F0E-8070-4DFE-A821-9A699EDBAD7E}" type="datetime2">
              <a:rPr lang="en-US" smtClean="0"/>
              <a:t>Wednesday, July 1,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41B40-57AC-45F3-9AAC-DC2BEBB12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D65F4-29FA-451A-878F-768E426A7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514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76A9FC-D582-4FC8-B641-9F77B4DD15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3A1683-12F6-4BA6-AD1A-F98C60951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141D6-1E1A-4A54-A9B4-57F86865F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34AE-C7BF-46E5-A968-01C6641F6476}" type="datetime2">
              <a:rPr lang="en-US" smtClean="0"/>
              <a:t>Wednesday, July 1,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541D6-4702-4421-AEB2-D6CA3AADB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C9F43-CD60-4C38-94C9-0E6D3B722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193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14413-82C1-4EBC-8C6B-BC5F842D1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F029A-192E-4A44-ACC7-6C5212C77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5" y="1825625"/>
            <a:ext cx="10543031" cy="420638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1A7D4-E57E-4789-896B-B2A051BF94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3DE70B-B772-416E-A790-995760B1742E}" type="datetime2">
              <a:rPr lang="en-US" smtClean="0"/>
              <a:t>Wednesday, July 1,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B63EE-3B35-4F8A-BDA3-E778BFE14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39EF2-7937-4C30-A883-7F7BD0280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033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AF4BC-D1E9-40F0-A26B-9EA9B6B69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1081941"/>
            <a:ext cx="10543032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7974A6-FAB9-47DA-8F1A-701DFC8DF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3961666"/>
            <a:ext cx="10543032" cy="1500187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64E2B4-314C-4D4F-8938-E437A2EF5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60CDE-A6F1-4138-AF12-ED09E8E5FB6B}" type="datetime2">
              <a:rPr lang="en-US" smtClean="0"/>
              <a:t>Wednesday, July 1, 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42F23-6986-4A36-97F0-13F305A2D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BA1B9-2423-42BD-A553-DC5703F62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116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64F76-994F-4AB5-B17B-46C0C2FA5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69B3B-A540-4556-98C8-1F49704A7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624" y="1825625"/>
            <a:ext cx="5599176" cy="4206382"/>
          </a:xfrm>
        </p:spPr>
        <p:txBody>
          <a:bodyPr/>
          <a:lstStyle>
            <a:lvl1pPr marL="457200" indent="-457200">
              <a:buFont typeface="Wingdings 2" panose="05020102010507070707" pitchFamily="18" charset="2"/>
              <a:buChar char="¬"/>
              <a:defRPr/>
            </a:lvl1pPr>
            <a:lvl2pPr marL="800100" indent="-342900">
              <a:buFont typeface="Wingdings 2" panose="05020102010507070707" pitchFamily="18" charset="2"/>
              <a:buChar char="¬"/>
              <a:defRPr/>
            </a:lvl2pPr>
            <a:lvl3pPr marL="1257300" indent="-342900">
              <a:buFont typeface="Wingdings 2" panose="05020102010507070707" pitchFamily="18" charset="2"/>
              <a:buChar char="¬"/>
              <a:defRPr/>
            </a:lvl3pPr>
            <a:lvl4pPr marL="1657350" indent="-285750">
              <a:buFont typeface="Wingdings 2" panose="05020102010507070707" pitchFamily="18" charset="2"/>
              <a:buChar char="¬"/>
              <a:defRPr/>
            </a:lvl4pPr>
            <a:lvl5pPr marL="2114550" indent="-28575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C72438-7C63-48F2-9D6F-2461BFD6D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791456" cy="4206382"/>
          </a:xfrm>
        </p:spPr>
        <p:txBody>
          <a:bodyPr/>
          <a:lstStyle>
            <a:lvl1pPr marL="228600" indent="-228600">
              <a:buFont typeface="Wingdings 2" panose="05020102010507070707" pitchFamily="18" charset="2"/>
              <a:buChar char="¬"/>
              <a:defRPr/>
            </a:lvl1pPr>
            <a:lvl2pPr marL="685800" indent="-228600">
              <a:buFont typeface="Wingdings 2" panose="05020102010507070707" pitchFamily="18" charset="2"/>
              <a:buChar char="¬"/>
              <a:defRPr/>
            </a:lvl2pPr>
            <a:lvl3pPr marL="1143000" indent="-228600">
              <a:buFont typeface="Wingdings 2" panose="05020102010507070707" pitchFamily="18" charset="2"/>
              <a:buChar char="¬"/>
              <a:defRPr/>
            </a:lvl3pPr>
            <a:lvl4pPr marL="1600200" indent="-228600">
              <a:buFont typeface="Wingdings 2" panose="05020102010507070707" pitchFamily="18" charset="2"/>
              <a:buChar char="¬"/>
              <a:defRPr/>
            </a:lvl4pPr>
            <a:lvl5pPr marL="2057400" indent="-22860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A1B49-6AAA-4DA7-970F-B75899F1A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F8B1-DB7B-4D28-A97D-40FB2DD1EF78}" type="datetime2">
              <a:rPr lang="en-US" smtClean="0"/>
              <a:t>Wednesday, July 1,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E3649A-B9A2-4737-B47E-758DC1406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C1407-C705-451C-878E-8175DCCD5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451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F9955-0460-4A20-8FC6-300595560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95DDA7-4AAD-4EBE-880C-200E5F10A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1681163"/>
            <a:ext cx="5549697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717496-E470-4CF6-884C-F07390A46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0624" y="2505075"/>
            <a:ext cx="5549697" cy="35269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C438EA-D381-4F22-A911-ECDD6D04F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70321" y="1681163"/>
            <a:ext cx="4993335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F255FA-A04D-49F2-8DB4-3CC082D0D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70321" y="2505075"/>
            <a:ext cx="4993335" cy="35269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6298F3-0AEC-4811-99A4-B78AE3A70B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14039161-23B8-4738-9069-73EBE8884FDD}" type="datetime2">
              <a:rPr lang="en-US" smtClean="0"/>
              <a:t>Wednesday, July 1, 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7690B4-8A9A-4717-8B0B-2C9212926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28F00A-44BE-4E0A-B1CE-1FC489654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7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1F235-FBFF-453E-B90A-5758ED47C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938306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43A871-5A76-4349-99F0-C46C77380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4D44-7693-499F-AC6C-11696134FE3F}" type="datetime2">
              <a:rPr lang="en-US" smtClean="0"/>
              <a:t>Wednesday, July 1, 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72E803-8BD9-40A2-8389-C19DA1148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5414ED-B772-4B84-813E-E34C9A97C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7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562BDD-CBFF-4046-A6B2-A9ECCB7EA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F2AE-472C-4EF3-ABB2-24BAA9AE3CF7}" type="datetime2">
              <a:rPr lang="en-US" smtClean="0"/>
              <a:t>Wednesday, July 1, 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90B5F6-6C28-4A86-AFD0-D7F93D461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910D5C-1634-451B-8D99-4D47EB3A1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16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12261-8522-4437-B612-7C7100D18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457200"/>
            <a:ext cx="10543032" cy="1600200"/>
          </a:xfrm>
        </p:spPr>
        <p:txBody>
          <a:bodyPr anchor="b">
            <a:noAutofit/>
          </a:bodyPr>
          <a:lstStyle>
            <a:lvl1pPr>
              <a:defRPr sz="5200">
                <a:latin typeface="Dante (Headings)2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AA0AF-3F50-42BD-84B4-E70C3D004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199340"/>
            <a:ext cx="5780468" cy="366171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9C702B-2C4D-4590-8BEE-31940145C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24" y="2199340"/>
            <a:ext cx="4489180" cy="3669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94813E-250B-4422-AE46-5E1AB964A4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EAEA162C-A7C1-4263-9453-1BAFF8C39559}" type="datetime2">
              <a:rPr lang="en-US" smtClean="0"/>
              <a:t>Wednesday, July 1,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CB5B81-E9CC-45F3-8EF1-35D2C8FF1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A7E97-5A73-4602-9582-6CDACB918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47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5334B-3019-4CA1-B658-779001922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457200"/>
            <a:ext cx="4489180" cy="1600200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D3CC12-FD6B-41A3-BF67-D600CC4383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DB2BD5-DC18-460B-BFCC-5B2447D2B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24" y="2199340"/>
            <a:ext cx="4489180" cy="3669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305-9768-4792-866C-91238D4569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64DF6793-3458-4587-8168-65F0C37A92D2}" type="datetime2">
              <a:rPr lang="en-US" smtClean="0"/>
              <a:t>Wednesday, July 1, 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DBF050-0FF1-499F-936E-FAAE50DC3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902C2E-1542-46B4-85B1-7A4B3F772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297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586836B-C327-49CB-ADF2-2E730C4A91BF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310F61-136C-42B3-981B-FDE3DD0A8135}"/>
              </a:ext>
            </a:extLst>
          </p:cNvPr>
          <p:cNvSpPr/>
          <p:nvPr/>
        </p:nvSpPr>
        <p:spPr>
          <a:xfrm>
            <a:off x="1478322" y="709375"/>
            <a:ext cx="10713675" cy="541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2AF870-601F-4570-A8A9-1003F8939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CCECD-B6E7-4C40-8A84-65FD5A3F0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1825625"/>
            <a:ext cx="105430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EFA4D-0E39-4E26-B43C-5D1084B3B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624" y="6217920"/>
            <a:ext cx="2743200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8352ED3-3C46-4C9A-9738-67B2D875E7E2}" type="datetime2">
              <a:rPr lang="en-US" smtClean="0"/>
              <a:pPr/>
              <a:t>Wednesday, July 1, 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851EA-2F2C-4012-8B96-51179BDD11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67328" y="6217920"/>
            <a:ext cx="7196328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B8ACB-7A60-4D76-A149-0C57A30E01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03152" y="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694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89" r:id="rId6"/>
    <p:sldLayoutId id="2147483685" r:id="rId7"/>
    <p:sldLayoutId id="2147483686" r:id="rId8"/>
    <p:sldLayoutId id="2147483687" r:id="rId9"/>
    <p:sldLayoutId id="2147483688" r:id="rId10"/>
    <p:sldLayoutId id="214748369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2800"/>
        </a:lnSpc>
        <a:spcBef>
          <a:spcPts val="1000"/>
        </a:spcBef>
        <a:buClr>
          <a:schemeClr val="accent2"/>
        </a:buClr>
        <a:buFont typeface="Wingdings 2" panose="05020102010507070707" pitchFamily="18" charset="2"/>
        <a:buChar char="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ts val="28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955B3A-C08D-43E6-ABEF-A4F616FB6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719694A-8B4E-4127-9C08-9B8F39B6F2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EF77BBD-DA92-4C6F-B92C-F1CC8F3639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641" r="-1" b="5787"/>
          <a:stretch/>
        </p:blipFill>
        <p:spPr>
          <a:xfrm>
            <a:off x="4565" y="-1"/>
            <a:ext cx="12188952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53E47F1-23BD-4D2B-B2D2-9087A6BE4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65" y="4294290"/>
            <a:ext cx="12188952" cy="25868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926FBFA-4FC2-4B37-9A59-648D701879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2899" y="4476329"/>
            <a:ext cx="6467547" cy="1558680"/>
          </a:xfrm>
        </p:spPr>
        <p:txBody>
          <a:bodyPr anchor="ctr">
            <a:normAutofit/>
          </a:bodyPr>
          <a:lstStyle/>
          <a:p>
            <a:pPr algn="l"/>
            <a:r>
              <a:rPr lang="es-CL" sz="4800" dirty="0"/>
              <a:t>UNIT2: HEALTHY HABITS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7E273FA-A4C3-4866-9488-9E691C2AB0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96924" y="4476328"/>
            <a:ext cx="4046957" cy="1558673"/>
          </a:xfrm>
        </p:spPr>
        <p:txBody>
          <a:bodyPr anchor="ctr">
            <a:normAutofit/>
          </a:bodyPr>
          <a:lstStyle/>
          <a:p>
            <a:pPr algn="l"/>
            <a:r>
              <a:rPr lang="es-CL" sz="2200" dirty="0"/>
              <a:t>Grade : 7th</a:t>
            </a:r>
          </a:p>
          <a:p>
            <a:pPr algn="l"/>
            <a:r>
              <a:rPr lang="es-CL" sz="2200" dirty="0"/>
              <a:t>Miss Pamela Knuckey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CCF52BC-59A6-4707-9A65-C8109F8E5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1494040" y="4282928"/>
            <a:ext cx="699477" cy="1898809"/>
          </a:xfrm>
          <a:prstGeom prst="rect">
            <a:avLst/>
          </a:prstGeom>
          <a:solidFill>
            <a:srgbClr val="F6FE04">
              <a:alpha val="25000"/>
            </a:srgb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F2CC60F-C99A-48C5-856F-3C79856E9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496184" y="5610"/>
            <a:ext cx="0" cy="6858000"/>
          </a:xfrm>
          <a:prstGeom prst="line">
            <a:avLst/>
          </a:prstGeom>
          <a:ln w="9525" cap="rnd">
            <a:solidFill>
              <a:srgbClr val="F6FE0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8A2ED1C-4B10-41E7-9BF6-7447B99B98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" y="6172200"/>
            <a:ext cx="12192000" cy="0"/>
          </a:xfrm>
          <a:prstGeom prst="line">
            <a:avLst/>
          </a:prstGeom>
          <a:ln w="9525" cap="rnd">
            <a:solidFill>
              <a:srgbClr val="F6FE0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2580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79F56E-0335-4F58-8386-3C1F688AC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EXAMPLES 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4E654CDD-2E21-4D43-960B-535619601B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0624" y="1565094"/>
            <a:ext cx="6091962" cy="2941591"/>
          </a:xfrm>
          <a:prstGeom prst="rect">
            <a:avLst/>
          </a:prstGeom>
        </p:spPr>
      </p:pic>
      <p:pic>
        <p:nvPicPr>
          <p:cNvPr id="18" name="Marcador de contenido 4">
            <a:extLst>
              <a:ext uri="{FF2B5EF4-FFF2-40B4-BE49-F238E27FC236}">
                <a16:creationId xmlns:a16="http://schemas.microsoft.com/office/drawing/2014/main" id="{141162D1-5FB0-4002-B53E-1B5CF45AF6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1499" y="1690688"/>
            <a:ext cx="4035283" cy="2047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480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9D62F4B-698C-4A3E-B150-8D32AEC262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033D699-F972-442A-9111-79DD65A428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8CB0E37-DA39-43FD-AA53-B5F23D898D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523" y="-5610"/>
            <a:ext cx="692763" cy="699899"/>
          </a:xfrm>
          <a:prstGeom prst="rect">
            <a:avLst/>
          </a:prstGeom>
          <a:solidFill>
            <a:srgbClr val="F1F150">
              <a:alpha val="25000"/>
            </a:srgb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6C4A765-D564-4CAD-8AAD-184C71DAE2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6276" y="685800"/>
            <a:ext cx="107442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24D7FA8-C204-4306-B53F-3E540EBF1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3812" y="540167"/>
            <a:ext cx="4816589" cy="2135867"/>
          </a:xfrm>
        </p:spPr>
        <p:txBody>
          <a:bodyPr anchor="b">
            <a:normAutofit/>
          </a:bodyPr>
          <a:lstStyle/>
          <a:p>
            <a:r>
              <a:rPr lang="es-CL" sz="4800" dirty="0">
                <a:solidFill>
                  <a:schemeClr val="tx1"/>
                </a:solidFill>
              </a:rPr>
              <a:t>UNCOUNTABLE NOUNS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CFF0536B-9A62-449B-A1C0-80E5463942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815" y="699900"/>
            <a:ext cx="3714160" cy="5486400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7C740ED-F629-4997-9A36-3F708E00B8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3812" y="2880452"/>
            <a:ext cx="4816589" cy="3095445"/>
          </a:xfrm>
        </p:spPr>
        <p:txBody>
          <a:bodyPr anchor="t">
            <a:norm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LIQUIDOS</a:t>
            </a:r>
          </a:p>
          <a:p>
            <a:r>
              <a:rPr lang="en-US" sz="1800" dirty="0">
                <a:solidFill>
                  <a:schemeClr val="tx1"/>
                </a:solidFill>
              </a:rPr>
              <a:t>SUSTACIAS</a:t>
            </a:r>
          </a:p>
          <a:p>
            <a:r>
              <a:rPr lang="en-US" sz="1800" dirty="0">
                <a:solidFill>
                  <a:schemeClr val="tx1"/>
                </a:solidFill>
              </a:rPr>
              <a:t>COSAS ABSTRACTAS</a:t>
            </a:r>
          </a:p>
          <a:p>
            <a:r>
              <a:rPr lang="en-US" sz="1800" dirty="0">
                <a:solidFill>
                  <a:schemeClr val="tx1"/>
                </a:solidFill>
              </a:rPr>
              <a:t>GRANOS, POLVOS</a:t>
            </a:r>
          </a:p>
          <a:p>
            <a:r>
              <a:rPr lang="en-US" sz="1800" dirty="0">
                <a:solidFill>
                  <a:schemeClr val="tx1"/>
                </a:solidFill>
              </a:rPr>
              <a:t>CLIMA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A28B1DC-0672-4B37-99C8-1A33D3D31E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496184" y="5610"/>
            <a:ext cx="0" cy="6858000"/>
          </a:xfrm>
          <a:prstGeom prst="line">
            <a:avLst/>
          </a:prstGeom>
          <a:ln w="9525" cap="rnd">
            <a:solidFill>
              <a:srgbClr val="F1F1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FDB89D3-7786-4CAE-BB16-92D36C8251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" y="6172200"/>
            <a:ext cx="12192000" cy="0"/>
          </a:xfrm>
          <a:prstGeom prst="line">
            <a:avLst/>
          </a:prstGeom>
          <a:ln w="9525" cap="rnd">
            <a:solidFill>
              <a:srgbClr val="F1F1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2110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BFB113-1C8C-488C-A22E-CA2DF938F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READ AND REPEAT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89C23A-81A8-473D-845B-5454302CB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How many stars are there in the night sky? And how many animals know how to fly? How much ice cream do I eat in a week? And how many years does it take to learn Greek? </a:t>
            </a:r>
          </a:p>
          <a:p>
            <a:r>
              <a:rPr lang="en-US" i="1" dirty="0"/>
              <a:t>How much of the planet is covered in snow? And how many dinosaurs lived long ago? How much bright sunshine do plants need to grow? So many questions, so much I don’t know.</a:t>
            </a:r>
            <a:endParaRPr lang="es-CL" i="1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A8080AF-5DF0-4A89-9377-CFF40633ACE6}"/>
              </a:ext>
            </a:extLst>
          </p:cNvPr>
          <p:cNvSpPr/>
          <p:nvPr/>
        </p:nvSpPr>
        <p:spPr>
          <a:xfrm>
            <a:off x="562737" y="1776166"/>
            <a:ext cx="10258806" cy="2887274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050" name="Picture 2" descr="Resultado de imagen de STARS">
            <a:extLst>
              <a:ext uri="{FF2B5EF4-FFF2-40B4-BE49-F238E27FC236}">
                <a16:creationId xmlns:a16="http://schemas.microsoft.com/office/drawing/2014/main" id="{C2E62521-2860-45BF-A3CD-CADC1962E4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2208" y="73025"/>
            <a:ext cx="31242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9659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setVTI">
  <a:themeElements>
    <a:clrScheme name="Office">
      <a:dk1>
        <a:srgbClr val="000000"/>
      </a:dk1>
      <a:lt1>
        <a:srgbClr val="FFFFFF"/>
      </a:lt1>
      <a:dk2>
        <a:srgbClr val="57495C"/>
      </a:dk2>
      <a:lt2>
        <a:srgbClr val="E7E6E6"/>
      </a:lt2>
      <a:accent1>
        <a:srgbClr val="F07C98"/>
      </a:accent1>
      <a:accent2>
        <a:srgbClr val="A6778D"/>
      </a:accent2>
      <a:accent3>
        <a:srgbClr val="768BA6"/>
      </a:accent3>
      <a:accent4>
        <a:srgbClr val="E8908B"/>
      </a:accent4>
      <a:accent5>
        <a:srgbClr val="C47A93"/>
      </a:accent5>
      <a:accent6>
        <a:srgbClr val="70A8DB"/>
      </a:accent6>
      <a:hlink>
        <a:srgbClr val="EB8067"/>
      </a:hlink>
      <a:folHlink>
        <a:srgbClr val="7BC7C0"/>
      </a:folHlink>
    </a:clrScheme>
    <a:fontScheme name="Dante">
      <a:majorFont>
        <a:latin typeface="Dante"/>
        <a:ea typeface=""/>
        <a:cs typeface=""/>
      </a:majorFont>
      <a:minorFont>
        <a:latin typeface="Dan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setVTI" id="{17A3166B-76FF-4669-8F6D-D4251AE158D8}" vid="{4532814A-B5F8-4CFD-BC69-A007D492DA4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103</Words>
  <Application>Microsoft Office PowerPoint</Application>
  <PresentationFormat>Panorámica</PresentationFormat>
  <Paragraphs>13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Dante</vt:lpstr>
      <vt:lpstr>Dante (Headings)2</vt:lpstr>
      <vt:lpstr>Helvetica Neue Medium</vt:lpstr>
      <vt:lpstr>Wingdings 2</vt:lpstr>
      <vt:lpstr>OffsetVTI</vt:lpstr>
      <vt:lpstr>UNIT2: HEALTHY HABITS</vt:lpstr>
      <vt:lpstr>EXAMPLES </vt:lpstr>
      <vt:lpstr>UNCOUNTABLE NOUNS</vt:lpstr>
      <vt:lpstr>READ AND REPEAT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UNIT2: HEALTHY HABITS</dc:title>
  <dc:creator>pamela Knuckey</dc:creator>
  <cp:lastModifiedBy>pamela Knuckey</cp:lastModifiedBy>
  <cp:revision>2</cp:revision>
  <dcterms:created xsi:type="dcterms:W3CDTF">2020-07-02T04:12:54Z</dcterms:created>
  <dcterms:modified xsi:type="dcterms:W3CDTF">2020-07-02T04:14:14Z</dcterms:modified>
</cp:coreProperties>
</file>