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77378-075F-41BC-93E6-3F650467F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2D9A1A-3FD6-4BE8-9916-4DC35B354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D6FBAD-C266-41F4-850A-3657B6B0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D1DAC9-E41C-469A-8B89-537D820B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B24F45-EA8D-40B1-80E4-C0896A19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15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277BF-DB95-405E-BD0E-D2BEECEA7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E9687B-57C6-4DC2-ADB0-7BC6873F5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42340F-7BE9-46F0-8382-F7A8AAF9D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C41F9-76EE-4961-B986-68E14EA1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2D3F1A-075D-4DA2-9F2F-D23851F90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4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6EBAA0-A116-4FC3-B287-6E818B4DD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A06BF8-1B3E-4E58-ABBC-DBE67211A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C5CC1F-81C9-4D78-A19C-2B8887A9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D00F24-3F88-424C-B22F-B71BEBD9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127638-7F0B-4DB0-A0F1-56849CFEA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67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6DAE-B9B1-465B-A9E4-24DA0B46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DA2AF3-EBF0-48A1-B126-302F9828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135CD4-1940-415C-A090-833A96DB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D3D8A5-3BD4-4314-A8B3-7BF49637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AE9A3-8986-4A45-8BA7-B48C6A1AE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61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65477-8F5B-4FB8-A483-748DB0E4B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5C5048-2C17-44EE-A60D-62DCA11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3E63A8-E625-414B-9CC5-38D88804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3A7D06-CC9B-40FE-A3AD-8C561ECB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00434-E8C9-4681-B50A-D19208EE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63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C0190B-9A16-44E1-B581-E1C9C283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22CEEF-CB3A-45A7-8262-D726138E1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5B6C70-A6EE-4027-9223-95E74BC77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A32DF1-3149-4882-AB37-61C0F915E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3AABC1-510C-4646-B7C4-A7D13F33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C5518C-F71E-4CD4-89E0-CB43826E1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63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9381A-F0CF-4861-833D-30CEF3AD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671F29-21C8-4DC2-8C57-23B722047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C97454-56B2-478F-AF8F-765225542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0E34D3-4A4A-478B-8EDC-C87D9169A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1D381E-F091-40BE-BE2F-5606E41EA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BB1899-AE8D-4771-9797-14527AA56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717972-C4B1-4D51-B38B-5BF4D99A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142137-C947-49EE-A37D-2D6FD783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508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A5478-9A07-4A0B-8B87-560B3C96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83D371-0C07-4CD2-B625-603C50058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321DA0C-B3B4-4F9E-AFFB-FA5563AF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F0B0DA-5A87-48C8-9DA0-73B7557F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871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A7ACF4-07B4-4AD5-9E79-D57C8F79D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F8A39C-995E-448F-B5BB-F02E0775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56F72A-EE58-4A30-9A98-8575DFB0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729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26C8DA-5021-4431-AF16-862F44012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1F6377-E908-4200-95FF-90605F67A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B50EF9-81C7-475B-82EF-37F98B3B1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8D92A5-CC7A-4445-AB13-5EDF0FA2D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95ECC9-BDD5-4CF6-B6C8-04A74251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A7CC99-C15F-4B0F-A358-F6D9AE336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464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87A9F-8C7E-406A-9D2E-9111D0E44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AB0255-1437-4551-8E03-DACF5373B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450C2-14C9-49E1-841A-BEDD09985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84B95F-F28A-490F-956D-F87C46B6F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F67BFB-FFBD-4E9B-B73B-621DA2080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7BF670-AE71-427C-B356-A10752C4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606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5BDEA85-82BE-4E2B-B5B6-C700FEFEE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8DB632-D887-40BD-8F04-9755DEAD3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015628-B00A-4822-9769-AE2468779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3DA32-58A2-471A-BCF1-ABCB84BFB83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4E3ECB-2303-4680-888D-7AA10D176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CAF2B-A3BC-42F0-BF56-B84231E1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91C3-FEE6-4A18-80DE-162B37306C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804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1B37E8-B340-4B31-B6D5-68EC4B4C7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es-CL" sz="6600">
                <a:solidFill>
                  <a:srgbClr val="FFFFFF"/>
                </a:solidFill>
              </a:rPr>
              <a:t>Unit2: Healthy Habits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05AE22-7640-482B-96F4-3ECAEDE1D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es-CL" dirty="0"/>
              <a:t>Grade: 7th</a:t>
            </a:r>
            <a:endParaRPr lang="es-CL"/>
          </a:p>
          <a:p>
            <a:pPr algn="l"/>
            <a:r>
              <a:rPr lang="es-CL" dirty="0"/>
              <a:t>Miss Pamela Knuckey 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27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C3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38DBC0-19EF-4995-AB53-5C323A14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CL" sz="2600">
                <a:solidFill>
                  <a:srgbClr val="FFFFFF"/>
                </a:solidFill>
              </a:rPr>
              <a:t>Today we’ll see about quantities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E1311EF-BBFD-42A8-AC6C-46B0DFB2C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5055" y="1083212"/>
            <a:ext cx="9097470" cy="125200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A3D6B2E-9A5D-4486-BB98-63857AC38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016" y="2658499"/>
            <a:ext cx="5569660" cy="3714166"/>
          </a:xfrm>
          <a:prstGeom prst="rect">
            <a:avLst/>
          </a:prstGeom>
        </p:spPr>
      </p:pic>
      <p:pic>
        <p:nvPicPr>
          <p:cNvPr id="1030" name="Picture 6" descr="Resultado de imagen de cup of coffe">
            <a:extLst>
              <a:ext uri="{FF2B5EF4-FFF2-40B4-BE49-F238E27FC236}">
                <a16:creationId xmlns:a16="http://schemas.microsoft.com/office/drawing/2014/main" id="{027CD4A0-D50C-48AD-A2AB-1146F55FF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3862388"/>
            <a:ext cx="2205038" cy="1654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de money">
            <a:extLst>
              <a:ext uri="{FF2B5EF4-FFF2-40B4-BE49-F238E27FC236}">
                <a16:creationId xmlns:a16="http://schemas.microsoft.com/office/drawing/2014/main" id="{B6477246-C2F5-429B-8108-305EA9FFA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2419350"/>
            <a:ext cx="2205038" cy="13620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43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Ver las imágenes de origen">
            <a:extLst>
              <a:ext uri="{FF2B5EF4-FFF2-40B4-BE49-F238E27FC236}">
                <a16:creationId xmlns:a16="http://schemas.microsoft.com/office/drawing/2014/main" id="{736FEFFB-010A-41ED-A94A-31C42055D3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" y="351175"/>
            <a:ext cx="5872089" cy="59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9074621-4D66-4C14-9CA5-F6E1FB5CB3BD}"/>
              </a:ext>
            </a:extLst>
          </p:cNvPr>
          <p:cNvSpPr txBox="1"/>
          <p:nvPr/>
        </p:nvSpPr>
        <p:spPr>
          <a:xfrm>
            <a:off x="6414868" y="1336431"/>
            <a:ext cx="49389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Recuerda que usamos:</a:t>
            </a:r>
          </a:p>
          <a:p>
            <a:r>
              <a:rPr lang="es-CL" sz="2800" b="1" dirty="0" err="1"/>
              <a:t>Many</a:t>
            </a:r>
            <a:r>
              <a:rPr lang="es-CL" sz="2800" b="1" dirty="0"/>
              <a:t>: para las cosas contables </a:t>
            </a:r>
          </a:p>
          <a:p>
            <a:r>
              <a:rPr lang="es-CL" sz="2800" b="1" dirty="0" err="1"/>
              <a:t>Much</a:t>
            </a:r>
            <a:r>
              <a:rPr lang="es-CL" sz="2800" b="1" dirty="0"/>
              <a:t> : para las cosas no contables</a:t>
            </a:r>
          </a:p>
          <a:p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0943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Unit2: Healthy Habits</vt:lpstr>
      <vt:lpstr>Today we’ll see about quantities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1</cp:revision>
  <dcterms:created xsi:type="dcterms:W3CDTF">2020-06-24T06:15:43Z</dcterms:created>
  <dcterms:modified xsi:type="dcterms:W3CDTF">2020-06-24T06:17:25Z</dcterms:modified>
</cp:coreProperties>
</file>