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43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7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5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62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05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8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06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43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4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0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8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54" r:id="rId6"/>
    <p:sldLayoutId id="2147483750" r:id="rId7"/>
    <p:sldLayoutId id="2147483751" r:id="rId8"/>
    <p:sldLayoutId id="2147483752" r:id="rId9"/>
    <p:sldLayoutId id="2147483753" r:id="rId10"/>
    <p:sldLayoutId id="214748375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3">
            <a:extLst>
              <a:ext uri="{FF2B5EF4-FFF2-40B4-BE49-F238E27FC236}">
                <a16:creationId xmlns:a16="http://schemas.microsoft.com/office/drawing/2014/main" id="{80765ED9-D163-4EBD-A754-DEDABC708F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1" b="15708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326DC9B-98A4-4BAF-981E-C995E569E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Unit2: HEALTHY HABITS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07B1A6-89A6-4DB8-B833-B5A96E9CF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9432"/>
            <a:ext cx="9144000" cy="122529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CL" sz="3200"/>
              <a:t>Grade : 7th</a:t>
            </a:r>
          </a:p>
          <a:p>
            <a:pPr algn="ctr">
              <a:lnSpc>
                <a:spcPct val="100000"/>
              </a:lnSpc>
            </a:pPr>
            <a:r>
              <a:rPr lang="es-CL" sz="3200"/>
              <a:t>Miss Pamela Knuckey </a:t>
            </a: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298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9B5A8-D25B-4E13-95BD-CB9353C10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Last</a:t>
            </a:r>
            <a:r>
              <a:rPr lang="es-CL" dirty="0"/>
              <a:t> </a:t>
            </a:r>
            <a:r>
              <a:rPr lang="es-CL" dirty="0" err="1"/>
              <a:t>class</a:t>
            </a:r>
            <a:r>
              <a:rPr lang="es-CL" dirty="0"/>
              <a:t> </a:t>
            </a:r>
            <a:r>
              <a:rPr lang="es-CL" dirty="0" err="1"/>
              <a:t>feedback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0C8042-EF93-4206-87A0-6A36721F3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  <a:p>
            <a:r>
              <a:rPr lang="es-CL" sz="3200" dirty="0"/>
              <a:t>Recuerda que en la clase anterior vimos : </a:t>
            </a:r>
          </a:p>
          <a:p>
            <a:r>
              <a:rPr lang="es-CL" sz="3200" dirty="0" err="1"/>
              <a:t>Countable</a:t>
            </a:r>
            <a:r>
              <a:rPr lang="es-CL" sz="3200" dirty="0"/>
              <a:t> </a:t>
            </a:r>
            <a:r>
              <a:rPr lang="es-CL" sz="3200" dirty="0" err="1"/>
              <a:t>nouns</a:t>
            </a:r>
            <a:r>
              <a:rPr lang="es-CL" sz="3200" dirty="0"/>
              <a:t> : cuando hablamos de sustantivos contables?</a:t>
            </a:r>
          </a:p>
          <a:p>
            <a:r>
              <a:rPr lang="es-CL" sz="3200" dirty="0" err="1"/>
              <a:t>Uncountable</a:t>
            </a:r>
            <a:r>
              <a:rPr lang="es-CL" sz="3200" dirty="0"/>
              <a:t> </a:t>
            </a:r>
            <a:r>
              <a:rPr lang="es-CL" sz="3200" dirty="0" err="1"/>
              <a:t>nouns</a:t>
            </a:r>
            <a:r>
              <a:rPr lang="es-CL" sz="3200" dirty="0"/>
              <a:t> : cuando hablamos de sustantivos incontables? </a:t>
            </a:r>
          </a:p>
          <a:p>
            <a:r>
              <a:rPr lang="es-CL" sz="3200" dirty="0"/>
              <a:t>Recuerden que </a:t>
            </a:r>
            <a:r>
              <a:rPr lang="es-CL" sz="3200" dirty="0" err="1"/>
              <a:t>there</a:t>
            </a:r>
            <a:r>
              <a:rPr lang="es-CL" sz="3200" dirty="0"/>
              <a:t> </a:t>
            </a:r>
            <a:r>
              <a:rPr lang="es-CL" sz="3200" dirty="0" err="1"/>
              <a:t>is</a:t>
            </a:r>
            <a:r>
              <a:rPr lang="es-CL" sz="3200" dirty="0"/>
              <a:t> y </a:t>
            </a:r>
            <a:r>
              <a:rPr lang="es-CL" sz="3200" dirty="0" err="1"/>
              <a:t>there</a:t>
            </a:r>
            <a:r>
              <a:rPr lang="es-CL" sz="3200" dirty="0"/>
              <a:t> are también son indicadores de cantidad , hoy veremos </a:t>
            </a:r>
            <a:r>
              <a:rPr lang="es-CL" sz="3200" dirty="0" err="1"/>
              <a:t>how</a:t>
            </a:r>
            <a:r>
              <a:rPr lang="es-CL" sz="3200" dirty="0"/>
              <a:t> </a:t>
            </a:r>
            <a:r>
              <a:rPr lang="es-CL" sz="3200" dirty="0" err="1"/>
              <a:t>much</a:t>
            </a:r>
            <a:r>
              <a:rPr lang="es-CL" sz="3200" dirty="0"/>
              <a:t> and </a:t>
            </a:r>
            <a:r>
              <a:rPr lang="es-CL" sz="3200" dirty="0" err="1"/>
              <a:t>how</a:t>
            </a:r>
            <a:r>
              <a:rPr lang="es-CL" sz="3200" dirty="0"/>
              <a:t> </a:t>
            </a:r>
            <a:r>
              <a:rPr lang="es-CL" sz="3200" dirty="0" err="1"/>
              <a:t>many</a:t>
            </a:r>
            <a:r>
              <a:rPr lang="es-CL" sz="3200" dirty="0"/>
              <a:t> que me sirven para indicar si el sustantivo es contable o incontable </a:t>
            </a:r>
          </a:p>
          <a:p>
            <a:endParaRPr lang="es-CL" dirty="0"/>
          </a:p>
        </p:txBody>
      </p:sp>
      <p:sp>
        <p:nvSpPr>
          <p:cNvPr id="5" name="Rectángulo: esquinas diagonales cortadas 4">
            <a:extLst>
              <a:ext uri="{FF2B5EF4-FFF2-40B4-BE49-F238E27FC236}">
                <a16:creationId xmlns:a16="http://schemas.microsoft.com/office/drawing/2014/main" id="{BCB82B0E-2305-49DB-B27A-71AF13E13A40}"/>
              </a:ext>
            </a:extLst>
          </p:cNvPr>
          <p:cNvSpPr/>
          <p:nvPr/>
        </p:nvSpPr>
        <p:spPr>
          <a:xfrm>
            <a:off x="980661" y="4558905"/>
            <a:ext cx="10373139" cy="1113183"/>
          </a:xfrm>
          <a:prstGeom prst="snip2Diag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32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6906711-0AFB-47DD-A4B6-4E94B38B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A91F649-894C-41F6-A21D-3D1AC558E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rgbClr val="56A8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16CBC36-8ABF-464B-ADB9-99C313706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390525"/>
            <a:ext cx="10909640" cy="15103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>
                <a:solidFill>
                  <a:srgbClr val="FFFFFF"/>
                </a:solidFill>
              </a:rPr>
              <a:t>Today … how much &amp; hoy many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56037404-66BD-46B5-9323-1B5313196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17532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438EEB0-0DD2-4F09-B601-0AD4E02466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177" y="3236104"/>
            <a:ext cx="10118598" cy="268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36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68AB93A-48BC-4C25-A3AD-C17B5A682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5E605B-A6BB-48E3-BAC0-CF7E2CFC5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8581" y="643467"/>
            <a:ext cx="3562483" cy="35692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800"/>
              <a:t>How much &amp; how many </a:t>
            </a: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5874" y="4409267"/>
            <a:ext cx="3242551" cy="27432"/>
          </a:xfrm>
          <a:custGeom>
            <a:avLst/>
            <a:gdLst>
              <a:gd name="connsiteX0" fmla="*/ 0 w 3242551"/>
              <a:gd name="connsiteY0" fmla="*/ 0 h 27432"/>
              <a:gd name="connsiteX1" fmla="*/ 616085 w 3242551"/>
              <a:gd name="connsiteY1" fmla="*/ 0 h 27432"/>
              <a:gd name="connsiteX2" fmla="*/ 1264595 w 3242551"/>
              <a:gd name="connsiteY2" fmla="*/ 0 h 27432"/>
              <a:gd name="connsiteX3" fmla="*/ 1945531 w 3242551"/>
              <a:gd name="connsiteY3" fmla="*/ 0 h 27432"/>
              <a:gd name="connsiteX4" fmla="*/ 2626466 w 3242551"/>
              <a:gd name="connsiteY4" fmla="*/ 0 h 27432"/>
              <a:gd name="connsiteX5" fmla="*/ 3242551 w 3242551"/>
              <a:gd name="connsiteY5" fmla="*/ 0 h 27432"/>
              <a:gd name="connsiteX6" fmla="*/ 3242551 w 3242551"/>
              <a:gd name="connsiteY6" fmla="*/ 27432 h 27432"/>
              <a:gd name="connsiteX7" fmla="*/ 2529190 w 3242551"/>
              <a:gd name="connsiteY7" fmla="*/ 27432 h 27432"/>
              <a:gd name="connsiteX8" fmla="*/ 1815829 w 3242551"/>
              <a:gd name="connsiteY8" fmla="*/ 27432 h 27432"/>
              <a:gd name="connsiteX9" fmla="*/ 1167318 w 3242551"/>
              <a:gd name="connsiteY9" fmla="*/ 27432 h 27432"/>
              <a:gd name="connsiteX10" fmla="*/ 0 w 3242551"/>
              <a:gd name="connsiteY10" fmla="*/ 27432 h 27432"/>
              <a:gd name="connsiteX11" fmla="*/ 0 w 3242551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42551" h="27432" fill="none" extrusionOk="0">
                <a:moveTo>
                  <a:pt x="0" y="0"/>
                </a:moveTo>
                <a:cubicBezTo>
                  <a:pt x="194108" y="-30346"/>
                  <a:pt x="476260" y="9901"/>
                  <a:pt x="616085" y="0"/>
                </a:cubicBezTo>
                <a:cubicBezTo>
                  <a:pt x="755911" y="-9901"/>
                  <a:pt x="955441" y="-31994"/>
                  <a:pt x="1264595" y="0"/>
                </a:cubicBezTo>
                <a:cubicBezTo>
                  <a:pt x="1573749" y="31994"/>
                  <a:pt x="1618785" y="-7447"/>
                  <a:pt x="1945531" y="0"/>
                </a:cubicBezTo>
                <a:cubicBezTo>
                  <a:pt x="2272277" y="7447"/>
                  <a:pt x="2390625" y="1646"/>
                  <a:pt x="2626466" y="0"/>
                </a:cubicBezTo>
                <a:cubicBezTo>
                  <a:pt x="2862308" y="-1646"/>
                  <a:pt x="3064770" y="5184"/>
                  <a:pt x="3242551" y="0"/>
                </a:cubicBezTo>
                <a:cubicBezTo>
                  <a:pt x="3241385" y="7395"/>
                  <a:pt x="3242596" y="21864"/>
                  <a:pt x="3242551" y="27432"/>
                </a:cubicBezTo>
                <a:cubicBezTo>
                  <a:pt x="3023282" y="59750"/>
                  <a:pt x="2875833" y="36030"/>
                  <a:pt x="2529190" y="27432"/>
                </a:cubicBezTo>
                <a:cubicBezTo>
                  <a:pt x="2182547" y="18834"/>
                  <a:pt x="2011286" y="10066"/>
                  <a:pt x="1815829" y="27432"/>
                </a:cubicBezTo>
                <a:cubicBezTo>
                  <a:pt x="1620372" y="44798"/>
                  <a:pt x="1410011" y="-1058"/>
                  <a:pt x="1167318" y="27432"/>
                </a:cubicBezTo>
                <a:cubicBezTo>
                  <a:pt x="924625" y="55922"/>
                  <a:pt x="241931" y="85033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42551" h="27432" stroke="0" extrusionOk="0">
                <a:moveTo>
                  <a:pt x="0" y="0"/>
                </a:moveTo>
                <a:cubicBezTo>
                  <a:pt x="292987" y="-12051"/>
                  <a:pt x="313221" y="-4437"/>
                  <a:pt x="616085" y="0"/>
                </a:cubicBezTo>
                <a:cubicBezTo>
                  <a:pt x="918950" y="4437"/>
                  <a:pt x="1001475" y="-7765"/>
                  <a:pt x="1167318" y="0"/>
                </a:cubicBezTo>
                <a:cubicBezTo>
                  <a:pt x="1333161" y="7765"/>
                  <a:pt x="1642740" y="34995"/>
                  <a:pt x="1880680" y="0"/>
                </a:cubicBezTo>
                <a:cubicBezTo>
                  <a:pt x="2118620" y="-34995"/>
                  <a:pt x="2326628" y="756"/>
                  <a:pt x="2496764" y="0"/>
                </a:cubicBezTo>
                <a:cubicBezTo>
                  <a:pt x="2666900" y="-756"/>
                  <a:pt x="2887316" y="25599"/>
                  <a:pt x="3242551" y="0"/>
                </a:cubicBezTo>
                <a:cubicBezTo>
                  <a:pt x="3242744" y="12649"/>
                  <a:pt x="3241563" y="17989"/>
                  <a:pt x="3242551" y="27432"/>
                </a:cubicBezTo>
                <a:cubicBezTo>
                  <a:pt x="3008998" y="-2757"/>
                  <a:pt x="2799879" y="44559"/>
                  <a:pt x="2594041" y="27432"/>
                </a:cubicBezTo>
                <a:cubicBezTo>
                  <a:pt x="2388203" y="10306"/>
                  <a:pt x="2212925" y="-2221"/>
                  <a:pt x="1880680" y="27432"/>
                </a:cubicBezTo>
                <a:cubicBezTo>
                  <a:pt x="1548435" y="57085"/>
                  <a:pt x="1523943" y="37041"/>
                  <a:pt x="1329446" y="27432"/>
                </a:cubicBezTo>
                <a:cubicBezTo>
                  <a:pt x="1134949" y="17823"/>
                  <a:pt x="919920" y="28299"/>
                  <a:pt x="680936" y="27432"/>
                </a:cubicBezTo>
                <a:cubicBezTo>
                  <a:pt x="441952" y="26566"/>
                  <a:pt x="273000" y="57219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56A8E7"/>
          </a:solidFill>
          <a:ln w="38100" cap="rnd">
            <a:solidFill>
              <a:srgbClr val="56A8E7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C873E62-FD02-4C41-9783-ACECE2FB5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" y="944278"/>
            <a:ext cx="7214616" cy="494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40090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223C28"/>
      </a:dk2>
      <a:lt2>
        <a:srgbClr val="E8E5E2"/>
      </a:lt2>
      <a:accent1>
        <a:srgbClr val="56A8E7"/>
      </a:accent1>
      <a:accent2>
        <a:srgbClr val="40B0B2"/>
      </a:accent2>
      <a:accent3>
        <a:srgbClr val="3DB586"/>
      </a:accent3>
      <a:accent4>
        <a:srgbClr val="38B950"/>
      </a:accent4>
      <a:accent5>
        <a:srgbClr val="5BB73F"/>
      </a:accent5>
      <a:accent6>
        <a:srgbClr val="87AE3E"/>
      </a:accent6>
      <a:hlink>
        <a:srgbClr val="A1795A"/>
      </a:hlink>
      <a:folHlink>
        <a:srgbClr val="7F7F7F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83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The Hand</vt:lpstr>
      <vt:lpstr>The Serif Hand Black</vt:lpstr>
      <vt:lpstr>SketchyVTI</vt:lpstr>
      <vt:lpstr>Unit2: HEALTHY HABITS</vt:lpstr>
      <vt:lpstr>Last class feedback</vt:lpstr>
      <vt:lpstr>Today … how much &amp; hoy many</vt:lpstr>
      <vt:lpstr>How much &amp; how many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HEALTHY HABITS</dc:title>
  <dc:creator>pamela Knuckey</dc:creator>
  <cp:lastModifiedBy>pamela Knuckey</cp:lastModifiedBy>
  <cp:revision>2</cp:revision>
  <dcterms:created xsi:type="dcterms:W3CDTF">2020-06-17T15:05:37Z</dcterms:created>
  <dcterms:modified xsi:type="dcterms:W3CDTF">2020-06-17T15:15:03Z</dcterms:modified>
</cp:coreProperties>
</file>