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1D117F-6A0C-4EA8-BD9E-8C3166CDD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27E3CA-F209-46CF-93F1-4F35779B7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5AEDD7-F97C-4C72-A359-5E81CD6A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B5879E-46D5-43AF-8236-47A79D5A0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8079CD-D7CB-436D-9BEC-9C68BA03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305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8881A-22BE-4353-82AA-948B7BE2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9A2D37-7487-4C7B-BF59-921286C95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7C4BE0-A3DA-4A50-88E4-9B7CC532B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11093C-B870-4BE4-91F1-DDFD752E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0127B3-7602-4171-8341-B332BAD7F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41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1BBFD4-FF55-4973-82E1-57D721FB1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9BEC9C-F12D-40BA-9293-35ED301E5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5C1592-158E-44F1-8AA2-12E795EC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896F83-98AD-4AA1-B292-2EEF40091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575074-1E72-4EF2-B11C-14C2DDA8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29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58E01-2FD3-4CBC-809E-3C8F0D4B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E2AEB0-1D0C-4828-A3D5-B4CBC38C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D3F6DA-0805-4079-B6D3-262A45AA5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056EBC-64D4-4608-8CDC-77B429A1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CA5CEE-5E71-48BC-BBD4-4A101FBF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32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94824-B191-4BFC-A2F9-F38A756D4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DC865B-551F-4C6E-B352-4A0BFD983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EF9F3B-1B95-4AFC-97B6-748B702FA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352EA3-E4FC-4BCD-AE2E-C14E55B6C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30B7CA-F33F-4E3A-AA60-BEBEF4F2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1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E93ADD-5A32-43DE-A18E-404B7C25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93C1C5-5AFD-4A10-BDED-FFE6B6EEC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35E94B-11C1-4C19-88CA-C9F34D45B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B120E6-4669-48ED-893C-7BA7417AB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D1FC7A-CD6E-4F26-B290-C40908179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B33E26-5B1E-4E23-87D3-1C8588D1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0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C7291-B853-447A-A0E7-009ECE5CF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050D84-1894-4DFC-A2D7-A94741764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8BAD21-8023-46BA-B3C4-44987574D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D3E2D5-131D-4C57-83BD-D00199606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DA72C9-80B9-4312-9FE7-C0A98AFD9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B7ABDA-A747-4894-93B8-1FE070DB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AB6907-45C6-40BE-834D-B607B1BD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4AC731-BEC7-4E87-928A-721B8F8BE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972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83BFF-30FE-4761-8764-C15B3797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8D6067-3A47-475A-9550-9BE9782F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C5FA00-0796-417F-9CCE-021E0ED6B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D5CE31-8D65-4A6B-9076-7890D55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919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536639F-2386-4C2B-AFE6-AEC20C04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727E43-8C47-41D5-96E5-1AE63FCD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AFD76B-C816-4BEA-988B-67CF1959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238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7EA621-80F4-464D-94DC-C60D4E39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09BDFA-9DAD-4610-AE59-BE3ABD3E9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2A52ED-A02B-4D1A-8ADF-8C1404EE3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3CC8E8-C344-4663-B4EF-E83D951DB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B90E6D-4A74-4A01-9D5F-A67D7B60B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E90DE1-0C57-4159-877F-6D9FFD96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52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E9864-58E1-4623-B854-F0BBEE7C0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E01C3E-303F-48C2-848F-64912355EA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D1A781-7A74-4D4C-9D1C-DED1D96D8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13B0D4-A291-4C98-B134-16D15B8F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A5FA19-97A1-4019-9DED-53A09FAD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EE33D7-A9ED-4D3A-8FDA-691F1D01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79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4BF93D-0922-4974-97B9-AE9075777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215BE0-6B79-4CD0-BFBD-359DA9229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9C43AA-06F6-4FC7-8C93-82975A17C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0D8B1-B487-473C-8DBC-66CA73C936B6}" type="datetimeFigureOut">
              <a:rPr lang="es-CL" smtClean="0"/>
              <a:t>12-06-2020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D26346-713E-4115-97F2-735BD4A46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4C7DEF-9954-43FB-95C5-138F0CAEF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E531A-03D0-4C29-99D4-6D57147C50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01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804C95B-4D08-42F1-A6CF-5F788FEA6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s-ES" sz="4400">
                <a:solidFill>
                  <a:srgbClr val="000000"/>
                </a:solidFill>
              </a:rPr>
              <a:t>Unit2:Healthy habits</a:t>
            </a:r>
            <a:endParaRPr lang="es-CL" sz="4400">
              <a:solidFill>
                <a:srgbClr val="00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04ED8B-369B-4213-9CDA-2577544527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s-ES" sz="1800">
                <a:solidFill>
                  <a:srgbClr val="000000"/>
                </a:solidFill>
              </a:rPr>
              <a:t>Grade: 7th</a:t>
            </a:r>
          </a:p>
          <a:p>
            <a:pPr algn="l"/>
            <a:r>
              <a:rPr lang="es-ES" sz="1800">
                <a:solidFill>
                  <a:srgbClr val="000000"/>
                </a:solidFill>
              </a:rPr>
              <a:t>Miss Pamela Knuckey</a:t>
            </a:r>
            <a:endParaRPr lang="es-CL" sz="1800">
              <a:solidFill>
                <a:srgbClr val="000000"/>
              </a:solidFill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7BD9609-ECCA-4766-8690-036F8FBD2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1597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C0859EC-F4BC-48F7-A970-620C15FB8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000000"/>
                </a:solidFill>
              </a:rPr>
              <a:t>Hoy veremos … Countable Nouns</a:t>
            </a:r>
            <a:endParaRPr lang="es-CL">
              <a:solidFill>
                <a:srgbClr val="000000"/>
              </a:solidFill>
            </a:endParaRP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4" name="Picture 2" descr="Ingredients Product Portfolio: Lemon | Czarnikow">
            <a:extLst>
              <a:ext uri="{FF2B5EF4-FFF2-40B4-BE49-F238E27FC236}">
                <a16:creationId xmlns:a16="http://schemas.microsoft.com/office/drawing/2014/main" id="{DCB09CA4-05B8-4518-930D-2CFAE44E50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7" r="24994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7210E-E387-4761-97EE-FB701A672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1600">
                <a:solidFill>
                  <a:srgbClr val="000000"/>
                </a:solidFill>
              </a:rPr>
              <a:t>Los sustantivos contables son aquellos que puedes separar en diferentes unidades. </a:t>
            </a:r>
          </a:p>
          <a:p>
            <a:pPr marL="0" indent="0">
              <a:buNone/>
            </a:pPr>
            <a:r>
              <a:rPr lang="es-ES" sz="1600">
                <a:solidFill>
                  <a:srgbClr val="000000"/>
                </a:solidFill>
              </a:rPr>
              <a:t>Además, se subdividen en las categorías singular y plural</a:t>
            </a:r>
          </a:p>
          <a:p>
            <a:pPr marL="0" indent="0">
              <a:buNone/>
            </a:pPr>
            <a:r>
              <a:rPr lang="es-ES" sz="1600">
                <a:solidFill>
                  <a:srgbClr val="000000"/>
                </a:solidFill>
              </a:rPr>
              <a:t> Example: </a:t>
            </a:r>
          </a:p>
          <a:p>
            <a:pPr marL="0" indent="0">
              <a:buNone/>
            </a:pPr>
            <a:r>
              <a:rPr lang="es-ES" sz="1600">
                <a:solidFill>
                  <a:srgbClr val="000000"/>
                </a:solidFill>
              </a:rPr>
              <a:t>COUNTABLE NOUNS Singular form Plural form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AN/ONE APPLE -THREE APPLES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A/ ONE HOUSE -FOUR HOUSES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AN/ONE ORANGE- TWO ORANGES.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 A/ONE LEMON- TEN LEMONS </a:t>
            </a:r>
          </a:p>
          <a:p>
            <a:pPr marL="0" indent="0">
              <a:buNone/>
            </a:pPr>
            <a:r>
              <a:rPr lang="es-ES" sz="1600">
                <a:solidFill>
                  <a:srgbClr val="000000"/>
                </a:solidFill>
              </a:rPr>
              <a:t> </a:t>
            </a:r>
            <a:endParaRPr lang="es-CL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20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4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77C7084-EB68-4C98-ABDA-9E966D06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endParaRPr lang="es-CL">
              <a:solidFill>
                <a:srgbClr val="000000"/>
              </a:solidFill>
            </a:endParaRPr>
          </a:p>
        </p:txBody>
      </p:sp>
      <p:sp>
        <p:nvSpPr>
          <p:cNvPr id="21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What do you KNOW? — Intentionally Yours">
            <a:extLst>
              <a:ext uri="{FF2B5EF4-FFF2-40B4-BE49-F238E27FC236}">
                <a16:creationId xmlns:a16="http://schemas.microsoft.com/office/drawing/2014/main" id="{A321DA2E-0816-4F9B-9B69-10F9A976F9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1" r="-2" b="-2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D26526-C8F9-4298-9968-CA44F4663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s-ES" sz="2000" dirty="0">
                <a:solidFill>
                  <a:srgbClr val="000000"/>
                </a:solidFill>
              </a:rPr>
              <a:t>El articulo A/AN SOLAMENTE se usa con SINGULARES (en español significa “un”, “una”). AN es para cuando la siguiente palabra comienza con vocal. A es cuando la siguiente palabra comienza con consonante.</a:t>
            </a:r>
            <a:endParaRPr lang="es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C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CL" sz="2000" dirty="0">
              <a:solidFill>
                <a:srgbClr val="000000"/>
              </a:solidFill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2BEC958-1A45-4FE2-B6B8-21E98E880C1D}"/>
              </a:ext>
            </a:extLst>
          </p:cNvPr>
          <p:cNvSpPr/>
          <p:nvPr/>
        </p:nvSpPr>
        <p:spPr>
          <a:xfrm>
            <a:off x="5753687" y="2673840"/>
            <a:ext cx="5866380" cy="1927155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366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2BF6321-4644-41F2-983C-5C023FF0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000000"/>
                </a:solidFill>
              </a:rPr>
              <a:t>Uncountable nouns</a:t>
            </a:r>
            <a:endParaRPr lang="es-CL">
              <a:solidFill>
                <a:srgbClr val="000000"/>
              </a:solidFill>
            </a:endParaRP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Nutrición: Conocé los aportes nutricionales del poroto y ...">
            <a:extLst>
              <a:ext uri="{FF2B5EF4-FFF2-40B4-BE49-F238E27FC236}">
                <a16:creationId xmlns:a16="http://schemas.microsoft.com/office/drawing/2014/main" id="{26B15478-C6E1-4987-AEB2-4EF48B72C2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2" r="10754" b="2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A783F9-7F8E-43AA-813D-37A979E30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" sz="1600">
                <a:solidFill>
                  <a:srgbClr val="000000"/>
                </a:solidFill>
              </a:rPr>
              <a:t>Los sustantivos incontables son aquellos que no se pueden contar en unidades:</a:t>
            </a:r>
          </a:p>
          <a:p>
            <a:pPr marL="0" indent="0">
              <a:buNone/>
            </a:pPr>
            <a:endParaRPr lang="es-ES" sz="160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Líquidos (agua, café, té, jugo, etc)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Ideas abstractas (felicidad, tristeza, inteligencia, etc)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Polvos y granos (azúcar, sal, porotos, lentejas, arroz, etc)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Sustantivos grupales (muebles, dinero, tiempo).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Fenómenos naturales (luz del sol, lluvia, clima, etc)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Gas (oxígeno, nitrógeno, etc.)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1600">
                <a:solidFill>
                  <a:srgbClr val="000000"/>
                </a:solidFill>
              </a:rPr>
              <a:t> Sustancias (carne, queso, jamón, chocolate)</a:t>
            </a:r>
            <a:endParaRPr lang="es-CL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92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Unit2:Healthy habits</vt:lpstr>
      <vt:lpstr>Hoy veremos … Countable Nouns</vt:lpstr>
      <vt:lpstr>Presentación de PowerPoint</vt:lpstr>
      <vt:lpstr>Uncountable nouns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Unit2:Healthy habits</dc:title>
  <dc:creator>pamela Knuckey</dc:creator>
  <cp:lastModifiedBy>pamela Knuckey</cp:lastModifiedBy>
  <cp:revision>1</cp:revision>
  <dcterms:created xsi:type="dcterms:W3CDTF">2020-06-12T23:10:33Z</dcterms:created>
  <dcterms:modified xsi:type="dcterms:W3CDTF">2020-06-12T23:11:29Z</dcterms:modified>
</cp:coreProperties>
</file>