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9" r:id="rId3"/>
    <p:sldId id="298" r:id="rId4"/>
    <p:sldId id="288" r:id="rId5"/>
    <p:sldId id="293" r:id="rId6"/>
    <p:sldId id="297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2WqVjeOpXo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vimeo.com/4307405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SbejEAjj0j0" TargetMode="External"/><Relationship Id="rId4" Type="http://schemas.openxmlformats.org/officeDocument/2006/relationships/hyperlink" Target="https://www.youtube.com/watch?v=7Dwt2XTBG7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78805" y="2404534"/>
            <a:ext cx="7637171" cy="1646302"/>
          </a:xfrm>
        </p:spPr>
        <p:txBody>
          <a:bodyPr/>
          <a:lstStyle/>
          <a:p>
            <a:r>
              <a:rPr lang="es-CL" sz="3600" dirty="0" smtClean="0"/>
              <a:t>INTERRACIÓN DE LAS PLACAS TECTÓNICAS.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0980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 Mirta Quilodrán Medina.</a:t>
            </a:r>
          </a:p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 de ciencias naturales</a:t>
            </a:r>
          </a:p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Apoyo de Guía n°17</a:t>
            </a:r>
          </a:p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Cursos 7°años</a:t>
            </a:r>
            <a:r>
              <a:rPr lang="es-CL" sz="6400" dirty="0" smtClean="0"/>
              <a:t>. A-–B--C</a:t>
            </a:r>
            <a:endParaRPr lang="es-CL" sz="6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26" y="251790"/>
            <a:ext cx="1378226" cy="14869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75706">
            <a:off x="-513097" y="-424217"/>
            <a:ext cx="5152137" cy="4325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209" y="5267459"/>
            <a:ext cx="5712447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¿QUÉ ES LA LITOSFERA?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995" y="1616429"/>
            <a:ext cx="7443861" cy="6279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43" y="3513048"/>
            <a:ext cx="84010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9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MODELO DINÁMICO DE LA TIERRA.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77334" y="1326525"/>
            <a:ext cx="8596668" cy="4714838"/>
          </a:xfrm>
        </p:spPr>
        <p:txBody>
          <a:bodyPr/>
          <a:lstStyle/>
          <a:p>
            <a:r>
              <a:rPr lang="es-CL" dirty="0"/>
              <a:t>El modelo dinámico (o físico) describe el movimiento de las capas de la</a:t>
            </a:r>
          </a:p>
          <a:p>
            <a:pPr marL="0" indent="0">
              <a:buNone/>
            </a:pPr>
            <a:r>
              <a:rPr lang="es-CL" dirty="0" err="1"/>
              <a:t>geosfera</a:t>
            </a:r>
            <a:r>
              <a:rPr lang="es-CL" dirty="0"/>
              <a:t> de acuerdo con ciertas características, como la rigidez y la elasticidad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252" y="278241"/>
            <a:ext cx="1530229" cy="16521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20" y="2218851"/>
            <a:ext cx="4180670" cy="38225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004" y="2218851"/>
            <a:ext cx="4415998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MODELO ESTÁTICO DE LA TIERRA.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282" y="149452"/>
            <a:ext cx="1530229" cy="1652159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171620"/>
            <a:ext cx="4886339" cy="54352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142" y="1100786"/>
            <a:ext cx="3280619" cy="55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LA TEORÍA DE TECTÓNICA DE PLACAS.</a:t>
            </a:r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755" y="113721"/>
            <a:ext cx="1530229" cy="165215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es-CL" dirty="0"/>
              <a:t>Este modelo postula que la litosfera está dividida en varias secciones, </a:t>
            </a:r>
            <a:r>
              <a:rPr lang="es-CL" dirty="0" smtClean="0"/>
              <a:t>conocidas como </a:t>
            </a:r>
            <a:r>
              <a:rPr lang="es-CL" dirty="0"/>
              <a:t>placas tectónicas, que se mueven sobre la </a:t>
            </a:r>
            <a:r>
              <a:rPr lang="es-CL" dirty="0" err="1"/>
              <a:t>astenosfera</a:t>
            </a:r>
            <a:r>
              <a:rPr lang="es-CL" dirty="0"/>
              <a:t> impulsadas por </a:t>
            </a:r>
            <a:r>
              <a:rPr lang="es-CL" dirty="0" smtClean="0"/>
              <a:t>la dinámica </a:t>
            </a:r>
            <a:r>
              <a:rPr lang="es-CL" dirty="0"/>
              <a:t>interna del </a:t>
            </a:r>
            <a:r>
              <a:rPr lang="es-CL" dirty="0" smtClean="0"/>
              <a:t>planeta.</a:t>
            </a:r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2364712"/>
            <a:ext cx="9271421" cy="419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603" y="83978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MOVIMIENTOS DE LAS PLACAS TECTÓNICAS PROVOCAN ALTERACIONES EN LA SUPERFICIE.</a:t>
            </a:r>
            <a:endParaRPr lang="es-C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02" y="2160589"/>
            <a:ext cx="2971800" cy="1924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525" y="316878"/>
            <a:ext cx="1530229" cy="16521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82" y="4310064"/>
            <a:ext cx="4478869" cy="1897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335" y="2255839"/>
            <a:ext cx="2838450" cy="17335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851" y="4200390"/>
            <a:ext cx="4255422" cy="11242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697" y="3457775"/>
            <a:ext cx="3057525" cy="18669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3894" y="2371590"/>
            <a:ext cx="4043012" cy="10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 MODO DE SUGERENCIA OBSERVA ESTOS VÍDEOS.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9084852" cy="3880773"/>
          </a:xfrm>
        </p:spPr>
        <p:txBody>
          <a:bodyPr/>
          <a:lstStyle/>
          <a:p>
            <a:r>
              <a:rPr lang="es-CL" dirty="0" smtClean="0"/>
              <a:t>EXPLICACIÓN DE LA GUIA A TRAVES DE ESTE VÍDEO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000" dirty="0">
                <a:hlinkClick r:id="rId2"/>
              </a:rPr>
              <a:t>https://</a:t>
            </a:r>
            <a:r>
              <a:rPr lang="es-CL" sz="2000" dirty="0" smtClean="0">
                <a:hlinkClick r:id="rId2"/>
              </a:rPr>
              <a:t>vimeo.com/430740508</a:t>
            </a:r>
            <a:endParaRPr lang="es-CL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EXPLICACION DEL MOVIMIENTO DE LA PLACAS TECTONICAS.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hlinkClick r:id="rId3"/>
              </a:rPr>
              <a:t>https</a:t>
            </a:r>
            <a:r>
              <a:rPr lang="es-CL" dirty="0">
                <a:hlinkClick r:id="rId3"/>
              </a:rPr>
              <a:t>://</a:t>
            </a:r>
            <a:r>
              <a:rPr lang="es-CL" dirty="0" smtClean="0">
                <a:hlinkClick r:id="rId3"/>
              </a:rPr>
              <a:t>www.youtube.com/watch?v=T2WqVjeOpXo</a:t>
            </a: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CL" dirty="0"/>
              <a:t>Placas Tectónicas: ¿Que son las Placas (</a:t>
            </a:r>
            <a:r>
              <a:rPr lang="es-CL" dirty="0" err="1"/>
              <a:t>litosféricas</a:t>
            </a:r>
            <a:r>
              <a:rPr lang="es-CL" dirty="0"/>
              <a:t>) tectónicas?</a:t>
            </a: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www.youtube.com/watch?v=7Dwt2XTBG7M</a:t>
            </a: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www.youtube.com/watch?v=SbejEAjj0j0</a:t>
            </a: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875" y="4346986"/>
            <a:ext cx="1353429" cy="13595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8192" y="278241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53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2743</TotalTime>
  <Words>176</Words>
  <Application>Microsoft Office PowerPoint</Application>
  <PresentationFormat>Panorámica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Faceta</vt:lpstr>
      <vt:lpstr>INTERRACIÓN DE LAS PLACAS TECTÓNICAS.</vt:lpstr>
      <vt:lpstr>         ¿QUÉ ES LA LITOSFERA?</vt:lpstr>
      <vt:lpstr>   MODELO DINÁMICO DE LA TIERRA.</vt:lpstr>
      <vt:lpstr>MODELO ESTÁTICO DE LA TIERRA.</vt:lpstr>
      <vt:lpstr>  LA TEORÍA DE TECTÓNICA DE PLACAS.</vt:lpstr>
      <vt:lpstr>MOVIMIENTOS DE LAS PLACAS TECTÓNICAS PROVOCAN ALTERACIONES EN LA SUPERFICIE.</vt:lpstr>
      <vt:lpstr>A MODO DE SUGERENCIA OBSERVA ESTOS VÍDEOS.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sobre la ley de Boyle</dc:title>
  <dc:creator>Usuario1</dc:creator>
  <cp:lastModifiedBy>Usuario1</cp:lastModifiedBy>
  <cp:revision>83</cp:revision>
  <dcterms:created xsi:type="dcterms:W3CDTF">2020-05-14T03:11:14Z</dcterms:created>
  <dcterms:modified xsi:type="dcterms:W3CDTF">2020-09-10T22:36:32Z</dcterms:modified>
</cp:coreProperties>
</file>