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4" r:id="rId3"/>
    <p:sldId id="288" r:id="rId4"/>
    <p:sldId id="293" r:id="rId5"/>
    <p:sldId id="297" r:id="rId6"/>
    <p:sldId id="296" r:id="rId7"/>
    <p:sldId id="28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HjS3d5vM_I" TargetMode="External"/><Relationship Id="rId2" Type="http://schemas.openxmlformats.org/officeDocument/2006/relationships/hyperlink" Target="https://vimeo.com/43073993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sz="3600" dirty="0" smtClean="0"/>
              <a:t>DERIVACIÓN CONTINENTAL Y PANGEA.</a:t>
            </a:r>
            <a:endParaRPr lang="es-CL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409809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s-C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Profesora Mirta Quilodrán Medina.</a:t>
            </a:r>
          </a:p>
          <a:p>
            <a:pPr algn="ctr"/>
            <a:r>
              <a:rPr lang="es-C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Asignatura de ciencias naturales</a:t>
            </a:r>
          </a:p>
          <a:p>
            <a:pPr algn="ctr"/>
            <a:r>
              <a:rPr lang="es-C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Apoyo de Guía </a:t>
            </a:r>
            <a:r>
              <a:rPr lang="es-C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n°16</a:t>
            </a:r>
            <a:endParaRPr lang="es-CL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Cursos 7°años</a:t>
            </a:r>
            <a:r>
              <a:rPr lang="es-CL" dirty="0" smtClean="0"/>
              <a:t>. A-–B--C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7426" y="251790"/>
            <a:ext cx="1378226" cy="148691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328297" cy="295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1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            ¿QUE ES EL PANGEA? 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1978" y="443920"/>
            <a:ext cx="1530229" cy="1652159"/>
          </a:xfrm>
          <a:prstGeom prst="rect">
            <a:avLst/>
          </a:prstGeom>
        </p:spPr>
      </p:pic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677334" y="1339403"/>
            <a:ext cx="8596668" cy="5331853"/>
          </a:xfrm>
        </p:spPr>
        <p:txBody>
          <a:bodyPr>
            <a:normAutofit/>
          </a:bodyPr>
          <a:lstStyle/>
          <a:p>
            <a:r>
              <a:rPr lang="es-CL" dirty="0"/>
              <a:t>Esto llamó</a:t>
            </a:r>
          </a:p>
          <a:p>
            <a:r>
              <a:rPr lang="es-CL" dirty="0"/>
              <a:t>la atención del meteorólogo alemán Alfred </a:t>
            </a:r>
            <a:r>
              <a:rPr lang="es-CL" dirty="0" err="1"/>
              <a:t>Wegener</a:t>
            </a:r>
            <a:r>
              <a:rPr lang="es-CL" dirty="0"/>
              <a:t> y lo motivó a formular, </a:t>
            </a:r>
            <a:r>
              <a:rPr lang="es-CL" dirty="0" smtClean="0"/>
              <a:t>en 1912</a:t>
            </a:r>
            <a:r>
              <a:rPr lang="es-CL" dirty="0"/>
              <a:t>, la teoría de la deriva continental. Según esta teoría, hace casi 300 </a:t>
            </a:r>
            <a:r>
              <a:rPr lang="es-CL" dirty="0" smtClean="0"/>
              <a:t>millones de </a:t>
            </a:r>
            <a:r>
              <a:rPr lang="es-CL" dirty="0"/>
              <a:t>años, los continentes estaban unidos, formando una única extensión </a:t>
            </a:r>
            <a:r>
              <a:rPr lang="es-CL" dirty="0" smtClean="0"/>
              <a:t>de tierra</a:t>
            </a:r>
            <a:r>
              <a:rPr lang="es-CL" dirty="0"/>
              <a:t>, conocida como </a:t>
            </a:r>
            <a:r>
              <a:rPr lang="es-CL" u="sng" dirty="0" err="1"/>
              <a:t>Pangea</a:t>
            </a:r>
            <a:r>
              <a:rPr lang="es-CL" u="sng" dirty="0"/>
              <a:t>, término griego que significa “toda la Tierra”. </a:t>
            </a:r>
            <a:r>
              <a:rPr lang="es-CL" u="sng" dirty="0" smtClean="0"/>
              <a:t>Los continentes </a:t>
            </a:r>
            <a:r>
              <a:rPr lang="es-CL" u="sng" dirty="0"/>
              <a:t>actuales serían el resultado de la división y del desplazamiento </a:t>
            </a:r>
            <a:r>
              <a:rPr lang="es-CL" u="sng" dirty="0" smtClean="0"/>
              <a:t>de los </a:t>
            </a:r>
            <a:r>
              <a:rPr lang="es-CL" u="sng" dirty="0"/>
              <a:t>fragmentos que integraban este “</a:t>
            </a:r>
            <a:r>
              <a:rPr lang="es-CL" u="sng" dirty="0" err="1"/>
              <a:t>supercontinente</a:t>
            </a:r>
            <a:r>
              <a:rPr lang="es-CL" u="sng" dirty="0"/>
              <a:t>”, </a:t>
            </a:r>
            <a:r>
              <a:rPr lang="es-CL" dirty="0"/>
              <a:t>idea que se representa </a:t>
            </a:r>
            <a:r>
              <a:rPr lang="es-CL" dirty="0" smtClean="0"/>
              <a:t>en el siguiente esquema.</a:t>
            </a:r>
          </a:p>
          <a:p>
            <a:endParaRPr lang="es-CL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105" y="3867150"/>
            <a:ext cx="823912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48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160589"/>
            <a:ext cx="4076700" cy="416293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La siguiente imagen muestra las zonas donde estaban ubicados los glaciares en el pasado.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2282" y="149452"/>
            <a:ext cx="1530229" cy="1652159"/>
          </a:xfrm>
          <a:prstGeom prst="rect">
            <a:avLst/>
          </a:prstGeom>
        </p:spPr>
      </p:pic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975667" y="1979613"/>
            <a:ext cx="5069853" cy="449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     La teoría de la deriva continental</a:t>
            </a:r>
            <a:endParaRPr lang="es-CL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8755" y="113721"/>
            <a:ext cx="1530229" cy="1652159"/>
          </a:xfrm>
          <a:prstGeom prst="rect">
            <a:avLst/>
          </a:prstGeom>
        </p:spPr>
      </p:pic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5603" y="2417730"/>
            <a:ext cx="7305675" cy="21050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8770" y="4378816"/>
            <a:ext cx="2943225" cy="232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1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ALGUNAS FALLAS QUE PRODUCEN EN PLACAS CONTINENTALES Y OCEÁNICAS.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90422" y="2305319"/>
            <a:ext cx="2095500" cy="310380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930400"/>
            <a:ext cx="7534275" cy="480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71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         TIEMPO GEOLÓGICO.</a:t>
            </a:r>
            <a:endParaRPr lang="es-CL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2409" y="2235888"/>
            <a:ext cx="8596312" cy="373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27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A MODO DE SUGERENCIA OBSERVA ESTOS VIDEOS.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APTUS OBSERVA ESTE VIDEO ESTA MUY BUENO Y EXPLICATIVO.</a:t>
            </a:r>
          </a:p>
          <a:p>
            <a:endParaRPr lang="es-CL" dirty="0" smtClean="0"/>
          </a:p>
          <a:p>
            <a:r>
              <a:rPr lang="es-CL" dirty="0">
                <a:hlinkClick r:id="rId2"/>
              </a:rPr>
              <a:t>https://</a:t>
            </a:r>
            <a:r>
              <a:rPr lang="es-CL" dirty="0" smtClean="0">
                <a:hlinkClick r:id="rId2"/>
              </a:rPr>
              <a:t>vimeo.com/430739933</a:t>
            </a:r>
            <a:endParaRPr lang="es-CL" dirty="0" smtClean="0"/>
          </a:p>
          <a:p>
            <a:r>
              <a:rPr lang="es-CL" dirty="0" smtClean="0"/>
              <a:t>Video </a:t>
            </a:r>
            <a:r>
              <a:rPr lang="es-CL" dirty="0"/>
              <a:t>Deriva continental (Origen de los Continentes) </a:t>
            </a:r>
            <a:endParaRPr lang="es-CL" dirty="0" smtClean="0"/>
          </a:p>
          <a:p>
            <a:r>
              <a:rPr lang="es-CL" dirty="0">
                <a:hlinkClick r:id="rId3"/>
              </a:rPr>
              <a:t>https://</a:t>
            </a:r>
            <a:r>
              <a:rPr lang="es-CL" dirty="0" smtClean="0">
                <a:hlinkClick r:id="rId3"/>
              </a:rPr>
              <a:t>www.youtube.com/watch?v=tHjS3d5vM_I</a:t>
            </a:r>
            <a:endParaRPr lang="es-CL" dirty="0" smtClean="0"/>
          </a:p>
          <a:p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425" y="4681836"/>
            <a:ext cx="1353429" cy="13595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4553" y="609600"/>
            <a:ext cx="1530229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3537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1186</TotalTime>
  <Words>193</Words>
  <Application>Microsoft Office PowerPoint</Application>
  <PresentationFormat>Panorámica</PresentationFormat>
  <Paragraphs>18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Faceta</vt:lpstr>
      <vt:lpstr>DERIVACIÓN CONTINENTAL Y PANGEA.</vt:lpstr>
      <vt:lpstr>            ¿QUE ES EL PANGEA? </vt:lpstr>
      <vt:lpstr>La siguiente imagen muestra las zonas donde estaban ubicados los glaciares en el pasado.</vt:lpstr>
      <vt:lpstr>     La teoría de la deriva continental</vt:lpstr>
      <vt:lpstr>ALGUNAS FALLAS QUE PRODUCEN EN PLACAS CONTINENTALES Y OCEÁNICAS.</vt:lpstr>
      <vt:lpstr>         TIEMPO GEOLÓGICO.</vt:lpstr>
      <vt:lpstr>A MODO DE SUGERENCIA OBSERVA ESTOS VIDEOS.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sobre la ley de Boyle</dc:title>
  <dc:creator>Usuario1</dc:creator>
  <cp:lastModifiedBy>Usuario1</cp:lastModifiedBy>
  <cp:revision>73</cp:revision>
  <dcterms:created xsi:type="dcterms:W3CDTF">2020-05-14T03:11:14Z</dcterms:created>
  <dcterms:modified xsi:type="dcterms:W3CDTF">2020-08-14T22:58:23Z</dcterms:modified>
</cp:coreProperties>
</file>