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5" r:id="rId3"/>
    <p:sldId id="279" r:id="rId4"/>
    <p:sldId id="288" r:id="rId5"/>
    <p:sldId id="289" r:id="rId6"/>
    <p:sldId id="281" r:id="rId7"/>
    <p:sldId id="290" r:id="rId8"/>
    <p:sldId id="28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zFwG22uwg" TargetMode="External"/><Relationship Id="rId2" Type="http://schemas.openxmlformats.org/officeDocument/2006/relationships/hyperlink" Target="https://www.youtube.com/watch?v=1Mkau4GMP7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hyperlink" Target="https://www.youtube.com/watch?v=oZq05hFBK9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 smtClean="0"/>
              <a:t>MATERIAL DE APOYO </a:t>
            </a:r>
            <a:br>
              <a:rPr lang="es-CL" sz="3600" dirty="0" smtClean="0"/>
            </a:br>
            <a:r>
              <a:rPr lang="es-CL" sz="3600" dirty="0" smtClean="0"/>
              <a:t>FUERZA DE GRAVEDAD.</a:t>
            </a: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Profesora Mirta </a:t>
            </a:r>
            <a:r>
              <a:rPr lang="es-CL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Quilodran</a:t>
            </a:r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Medina.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 de ciencias naturales</a:t>
            </a: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Apoyo de Guía </a:t>
            </a:r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n°13</a:t>
            </a:r>
            <a:endParaRPr lang="es-CL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Cursos 7°años</a:t>
            </a:r>
            <a:r>
              <a:rPr lang="es-CL" dirty="0" smtClean="0"/>
              <a:t>. A-–B--C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426" y="251790"/>
            <a:ext cx="1378226" cy="148691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68925" cy="30787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861" y="5147732"/>
            <a:ext cx="21336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Concepto de fuerza de gravedad ¿Qué significa?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399"/>
            <a:ext cx="8917427" cy="441888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771" y="278241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masa y peso? Sera los mismo. Pues </a:t>
            </a:r>
            <a:r>
              <a:rPr lang="es-CL" dirty="0" err="1" smtClean="0"/>
              <a:t>nooooo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7442" y="278241"/>
            <a:ext cx="1530229" cy="1652159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2159010"/>
            <a:ext cx="4438650" cy="24001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16" y="2281439"/>
            <a:ext cx="4276725" cy="198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492" y="609600"/>
            <a:ext cx="8833085" cy="54048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552" y="278241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EJEMPLO: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038" y="1685910"/>
            <a:ext cx="5627096" cy="9800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711" y="2904587"/>
            <a:ext cx="7464649" cy="32386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082" y="2017176"/>
            <a:ext cx="12763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1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OTRO EJEMPLO  Y </a:t>
            </a:r>
            <a:r>
              <a:rPr lang="es-CL" u="sng" dirty="0" smtClean="0"/>
              <a:t>FORMULA : P=M*G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404" y="278241"/>
            <a:ext cx="1530229" cy="1652159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7334" y="1455314"/>
            <a:ext cx="9123489" cy="4586712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 flipH="1">
            <a:off x="3940935" y="1107583"/>
            <a:ext cx="1416676" cy="50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RECORDAR: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dirty="0"/>
              <a:t>Es importante mencionar que una de las principales características de la </a:t>
            </a:r>
            <a:r>
              <a:rPr lang="es-CL" dirty="0" smtClean="0"/>
              <a:t>fuerza de </a:t>
            </a:r>
            <a:r>
              <a:rPr lang="es-CL" dirty="0"/>
              <a:t>atracción gravitacional es que varía según la distancia</a:t>
            </a:r>
            <a:r>
              <a:rPr lang="es-CL" dirty="0" smtClean="0"/>
              <a:t>.</a:t>
            </a:r>
          </a:p>
          <a:p>
            <a:pPr algn="just"/>
            <a:r>
              <a:rPr lang="es-CL" dirty="0" smtClean="0"/>
              <a:t> </a:t>
            </a:r>
            <a:r>
              <a:rPr lang="es-CL" dirty="0"/>
              <a:t>Cuando un </a:t>
            </a:r>
            <a:r>
              <a:rPr lang="es-CL" dirty="0" smtClean="0"/>
              <a:t>cuerpo se </a:t>
            </a:r>
            <a:r>
              <a:rPr lang="es-CL" dirty="0"/>
              <a:t>aleja de la Tierra, la fuerza gravitacional que se ejercen mutuamente </a:t>
            </a:r>
            <a:r>
              <a:rPr lang="es-CL" dirty="0" smtClean="0"/>
              <a:t>disminuye; y </a:t>
            </a:r>
            <a:r>
              <a:rPr lang="es-CL" dirty="0"/>
              <a:t>cuando se acercan, esta fuerza aumenta. </a:t>
            </a:r>
            <a:endParaRPr lang="es-CL" dirty="0" smtClean="0"/>
          </a:p>
          <a:p>
            <a:pPr algn="just"/>
            <a:r>
              <a:rPr lang="es-CL" dirty="0" smtClean="0"/>
              <a:t>Para </a:t>
            </a:r>
            <a:r>
              <a:rPr lang="es-CL" dirty="0"/>
              <a:t>un cuerpo de masa </a:t>
            </a:r>
            <a:r>
              <a:rPr lang="es-CL" dirty="0" smtClean="0"/>
              <a:t>m, la </a:t>
            </a:r>
            <a:r>
              <a:rPr lang="es-CL" dirty="0"/>
              <a:t>fuerza de atracción gravitacional alcanza su valor máximo si se </a:t>
            </a:r>
            <a:r>
              <a:rPr lang="es-CL" dirty="0" smtClean="0"/>
              <a:t>encuentra sobre </a:t>
            </a:r>
            <a:r>
              <a:rPr lang="es-CL" dirty="0"/>
              <a:t>la superficie de la Tierra</a:t>
            </a:r>
            <a:r>
              <a:rPr lang="es-CL" dirty="0" smtClean="0"/>
              <a:t>.</a:t>
            </a:r>
          </a:p>
          <a:p>
            <a:pPr algn="just"/>
            <a:r>
              <a:rPr lang="es-CL" dirty="0" smtClean="0"/>
              <a:t>La aceleración </a:t>
            </a:r>
            <a:r>
              <a:rPr lang="es-CL" dirty="0"/>
              <a:t>de </a:t>
            </a:r>
            <a:r>
              <a:rPr lang="es-CL" dirty="0" smtClean="0"/>
              <a:t>gravedad se </a:t>
            </a:r>
            <a:r>
              <a:rPr lang="es-CL" dirty="0"/>
              <a:t>define como el </a:t>
            </a:r>
            <a:r>
              <a:rPr lang="es-CL" dirty="0" smtClean="0"/>
              <a:t>incremento constante </a:t>
            </a:r>
            <a:r>
              <a:rPr lang="es-CL" dirty="0"/>
              <a:t>en la velocidad </a:t>
            </a:r>
            <a:r>
              <a:rPr lang="es-CL" dirty="0" smtClean="0"/>
              <a:t>por unidad </a:t>
            </a:r>
            <a:r>
              <a:rPr lang="es-CL" dirty="0"/>
              <a:t>de tiempo que </a:t>
            </a:r>
            <a:r>
              <a:rPr lang="es-CL" dirty="0" smtClean="0"/>
              <a:t>experimenta un </a:t>
            </a:r>
            <a:r>
              <a:rPr lang="es-CL" dirty="0"/>
              <a:t>cuerpo en </a:t>
            </a:r>
            <a:r>
              <a:rPr lang="es-CL" dirty="0" smtClean="0"/>
              <a:t>caída libre </a:t>
            </a:r>
            <a:r>
              <a:rPr lang="es-CL" dirty="0"/>
              <a:t>sobre un cuerpo celeste.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583" y="443920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96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 MODO DE SUGERENCIA OBSERVA ESTOS VIDEOS.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VIDEO DE FUERZA DE GRAVEDAD.</a:t>
            </a:r>
            <a:endParaRPr lang="es-CL" dirty="0" smtClean="0"/>
          </a:p>
          <a:p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www.youtube.com/watch?v=1Mkau4GMP78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www.youtube.com/watch?v=YmzFwG22uwg</a:t>
            </a: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VIDA DE ISSAC NEWTON</a:t>
            </a:r>
          </a:p>
          <a:p>
            <a:r>
              <a:rPr lang="es-CL" dirty="0">
                <a:hlinkClick r:id="rId4"/>
              </a:rPr>
              <a:t>https://</a:t>
            </a:r>
            <a:r>
              <a:rPr lang="es-CL" dirty="0" smtClean="0">
                <a:hlinkClick r:id="rId4"/>
              </a:rPr>
              <a:t>www.youtube.com/watch?v=oZq05hFBK9c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324" y="4681836"/>
            <a:ext cx="1353429" cy="1359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4553" y="609600"/>
            <a:ext cx="1530229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353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983</TotalTime>
  <Words>189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Faceta</vt:lpstr>
      <vt:lpstr>MATERIAL DE APOYO  FUERZA DE GRAVEDAD.</vt:lpstr>
      <vt:lpstr>Concepto de fuerza de gravedad ¿Qué significa?</vt:lpstr>
      <vt:lpstr>¿Qué es masa y peso? Sera los mismo. Pues nooooo.</vt:lpstr>
      <vt:lpstr>Presentación de PowerPoint</vt:lpstr>
      <vt:lpstr>EJEMPLO:</vt:lpstr>
      <vt:lpstr>OTRO EJEMPLO  Y FORMULA : P=M*G </vt:lpstr>
      <vt:lpstr>RECORDAR:</vt:lpstr>
      <vt:lpstr>A MODO DE SUGERENCIA OBSERVA ESTOS VIDEOS.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sobre la ley de Boyle</dc:title>
  <dc:creator>Usuario1</dc:creator>
  <cp:lastModifiedBy>Usuario1</cp:lastModifiedBy>
  <cp:revision>55</cp:revision>
  <dcterms:created xsi:type="dcterms:W3CDTF">2020-05-14T03:11:14Z</dcterms:created>
  <dcterms:modified xsi:type="dcterms:W3CDTF">2020-06-24T03:36:52Z</dcterms:modified>
</cp:coreProperties>
</file>