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6" r:id="rId3"/>
    <p:sldId id="279" r:id="rId4"/>
    <p:sldId id="280" r:id="rId5"/>
    <p:sldId id="281" r:id="rId6"/>
    <p:sldId id="277" r:id="rId7"/>
    <p:sldId id="284" r:id="rId8"/>
    <p:sldId id="282" r:id="rId9"/>
    <p:sldId id="28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6/16/2020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7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UiBxSdch1E" TargetMode="External"/><Relationship Id="rId2" Type="http://schemas.openxmlformats.org/officeDocument/2006/relationships/hyperlink" Target="https://www.youtube.com/watch?v=ipPmd-Ej8I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sz="3600" dirty="0" smtClean="0"/>
              <a:t/>
            </a:r>
            <a:br>
              <a:rPr lang="es-CL" sz="3600" dirty="0" smtClean="0"/>
            </a:br>
            <a:r>
              <a:rPr lang="es-CL" sz="3600" dirty="0" smtClean="0"/>
              <a:t>.</a:t>
            </a:r>
            <a:br>
              <a:rPr lang="es-CL" sz="3600" dirty="0" smtClean="0"/>
            </a:br>
            <a:r>
              <a:rPr lang="es-CL" sz="3600" dirty="0"/>
              <a:t/>
            </a:r>
            <a:br>
              <a:rPr lang="es-CL" sz="3600" dirty="0"/>
            </a:br>
            <a:r>
              <a:rPr lang="es-CL" sz="3600" dirty="0" smtClean="0"/>
              <a:t/>
            </a:r>
            <a:br>
              <a:rPr lang="es-CL" sz="3600" dirty="0" smtClean="0"/>
            </a:br>
            <a:r>
              <a:rPr lang="es-CL" sz="3600" dirty="0"/>
              <a:t/>
            </a:r>
            <a:br>
              <a:rPr lang="es-CL" sz="3600" dirty="0"/>
            </a:br>
            <a:r>
              <a:rPr lang="es-CL" sz="3600" dirty="0" smtClean="0"/>
              <a:t/>
            </a:r>
            <a:br>
              <a:rPr lang="es-CL" sz="3600" dirty="0" smtClean="0"/>
            </a:br>
            <a:r>
              <a:rPr lang="es-CL" sz="3600" dirty="0"/>
              <a:t/>
            </a:r>
            <a:br>
              <a:rPr lang="es-CL" sz="3600" dirty="0"/>
            </a:br>
            <a:r>
              <a:rPr lang="es-CL" sz="3600" dirty="0" smtClean="0"/>
              <a:t/>
            </a:r>
            <a:br>
              <a:rPr lang="es-CL" sz="3600" dirty="0" smtClean="0"/>
            </a:br>
            <a:r>
              <a:rPr lang="es-CL" sz="3600" dirty="0"/>
              <a:t/>
            </a:r>
            <a:br>
              <a:rPr lang="es-CL" sz="3600" dirty="0"/>
            </a:br>
            <a:r>
              <a:rPr lang="es-CL" sz="3600" dirty="0" smtClean="0"/>
              <a:t/>
            </a:r>
            <a:br>
              <a:rPr lang="es-CL" sz="3600" dirty="0" smtClean="0"/>
            </a:br>
            <a:r>
              <a:rPr lang="es-CL" sz="3600" dirty="0"/>
              <a:t/>
            </a:r>
            <a:br>
              <a:rPr lang="es-CL" sz="3600" dirty="0"/>
            </a:br>
            <a:r>
              <a:rPr lang="es-CL" sz="3600" dirty="0" smtClean="0"/>
              <a:t>  MATERIAL  DE APOYO SOBRE FUERZA Y SU DEFORMACIÓN Y CAMBIO DE MOVIMIENTO.</a:t>
            </a:r>
            <a:endParaRPr lang="es-CL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pPr algn="ctr"/>
            <a:r>
              <a:rPr lang="es-CL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Profesora Mirta </a:t>
            </a:r>
            <a:r>
              <a:rPr lang="es-CL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Quilodran</a:t>
            </a:r>
            <a:r>
              <a:rPr lang="es-CL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Medina.</a:t>
            </a:r>
          </a:p>
          <a:p>
            <a:pPr algn="ctr"/>
            <a:r>
              <a:rPr lang="es-CL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Asignatura de ciencias naturales</a:t>
            </a:r>
          </a:p>
          <a:p>
            <a:pPr algn="ctr"/>
            <a:r>
              <a:rPr lang="es-CL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Apoyo de Guía n°12</a:t>
            </a:r>
          </a:p>
          <a:p>
            <a:pPr algn="ctr"/>
            <a:r>
              <a:rPr lang="es-CL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Cursos 7°años</a:t>
            </a:r>
            <a:r>
              <a:rPr lang="es-CL" dirty="0" smtClean="0"/>
              <a:t>. A-–B--C</a:t>
            </a: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7426" y="251790"/>
            <a:ext cx="1378226" cy="148691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468925" cy="307874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5861" y="5147732"/>
            <a:ext cx="21336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81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80574"/>
          </a:xfrm>
        </p:spPr>
        <p:txBody>
          <a:bodyPr/>
          <a:lstStyle/>
          <a:p>
            <a:r>
              <a:rPr lang="es-CL" dirty="0" smtClean="0"/>
              <a:t>  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dirty="0" smtClean="0"/>
              <a:t> </a:t>
            </a:r>
            <a:endParaRPr lang="es-CL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1668" y="138015"/>
            <a:ext cx="1530229" cy="165215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007" y="257285"/>
            <a:ext cx="8057322" cy="644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76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7313" y="4094437"/>
            <a:ext cx="4279052" cy="221304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7442" y="278241"/>
            <a:ext cx="1530229" cy="165215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283" y="609599"/>
            <a:ext cx="4941588" cy="585746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1961" y="609600"/>
            <a:ext cx="4518761" cy="348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42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3334" y="609600"/>
            <a:ext cx="2667000" cy="24765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68774" y="609600"/>
            <a:ext cx="5322844" cy="327328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7685" y="278241"/>
            <a:ext cx="1530229" cy="165215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629" y="3553860"/>
            <a:ext cx="7705725" cy="321137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612" y="2398160"/>
            <a:ext cx="1737007" cy="117205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31549" y="2829960"/>
            <a:ext cx="1485900" cy="14478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8857780">
            <a:off x="8060652" y="2292633"/>
            <a:ext cx="1371600" cy="23812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58296" y="4398410"/>
            <a:ext cx="1200150" cy="23812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9460182">
            <a:off x="33989" y="2356367"/>
            <a:ext cx="1657350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1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609600"/>
            <a:ext cx="5480779" cy="301168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10" y="3771900"/>
            <a:ext cx="5621703" cy="30861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9404" y="278241"/>
            <a:ext cx="1530229" cy="165215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8113" y="2408214"/>
            <a:ext cx="4724535" cy="408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10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2196" y="1829698"/>
            <a:ext cx="3493589" cy="76376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5785" y="179237"/>
            <a:ext cx="1530229" cy="1652159"/>
          </a:xfrm>
          <a:prstGeom prst="rect">
            <a:avLst/>
          </a:prstGeom>
        </p:spPr>
      </p:pic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752196" y="2731577"/>
            <a:ext cx="2962275" cy="372223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621" y="609600"/>
            <a:ext cx="6441575" cy="606165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47758" y="3322153"/>
            <a:ext cx="733425" cy="20955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76370" y="3984166"/>
            <a:ext cx="809625" cy="276225"/>
          </a:xfrm>
          <a:prstGeom prst="rect">
            <a:avLst/>
          </a:prstGeom>
        </p:spPr>
      </p:pic>
      <p:cxnSp>
        <p:nvCxnSpPr>
          <p:cNvPr id="11" name="Conector recto de flecha 10"/>
          <p:cNvCxnSpPr/>
          <p:nvPr/>
        </p:nvCxnSpPr>
        <p:spPr>
          <a:xfrm flipH="1" flipV="1">
            <a:off x="9217980" y="3929523"/>
            <a:ext cx="653058" cy="1927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1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DEFORMACION DE CUERPOS AL APLICAR UNA FUERZA.</a:t>
            </a:r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8946" y="1827369"/>
            <a:ext cx="8525814" cy="477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211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DESARROLLA LOS SIGUIENTE EJEMPLOS QUE APARECEN EN LA PAG. 58 EFECTOS DE LA FUERZA Y RESPONDE LAS PREGUNTAS.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519" y="2160589"/>
            <a:ext cx="9040968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886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A MODO DE SUGERENCIA OBSERVA ESTOS VIDEOS.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u="sng" dirty="0" smtClean="0">
                <a:solidFill>
                  <a:schemeClr val="tx1"/>
                </a:solidFill>
                <a:hlinkClick r:id="rId2"/>
              </a:rPr>
              <a:t>VIDEO SOBRE LA DEFORMACION.</a:t>
            </a:r>
          </a:p>
          <a:p>
            <a:r>
              <a:rPr lang="es-CL" dirty="0" smtClean="0">
                <a:hlinkClick r:id="rId2"/>
              </a:rPr>
              <a:t>https</a:t>
            </a:r>
            <a:r>
              <a:rPr lang="es-CL" dirty="0">
                <a:hlinkClick r:id="rId2"/>
              </a:rPr>
              <a:t>://</a:t>
            </a:r>
            <a:r>
              <a:rPr lang="es-CL" dirty="0" smtClean="0">
                <a:hlinkClick r:id="rId2"/>
              </a:rPr>
              <a:t>www.youtube.com/watch?v=ipPmd-Ej8Ig</a:t>
            </a:r>
            <a:endParaRPr lang="es-CL" dirty="0" smtClean="0"/>
          </a:p>
          <a:p>
            <a:r>
              <a:rPr lang="es-CL" dirty="0" smtClean="0"/>
              <a:t>VIDEO SOBRE EFECTOS DE LA FUERZA.</a:t>
            </a:r>
          </a:p>
          <a:p>
            <a:r>
              <a:rPr lang="es-CL" dirty="0">
                <a:hlinkClick r:id="rId3"/>
              </a:rPr>
              <a:t>https://</a:t>
            </a:r>
            <a:r>
              <a:rPr lang="es-CL" dirty="0" smtClean="0">
                <a:hlinkClick r:id="rId3"/>
              </a:rPr>
              <a:t>www.youtube.com/watch?v=uUiBxSdch1E</a:t>
            </a:r>
            <a:endParaRPr lang="es-CL" dirty="0" smtClean="0"/>
          </a:p>
          <a:p>
            <a:endParaRPr lang="es-CL" dirty="0" smtClean="0"/>
          </a:p>
          <a:p>
            <a:endParaRPr lang="es-CL" dirty="0" smtClean="0"/>
          </a:p>
          <a:p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4694" y="4010092"/>
            <a:ext cx="1352550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53537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601</TotalTime>
  <Words>77</Words>
  <Application>Microsoft Office PowerPoint</Application>
  <PresentationFormat>Panorámica</PresentationFormat>
  <Paragraphs>15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Faceta</vt:lpstr>
      <vt:lpstr> .            MATERIAL  DE APOYO SOBRE FUERZA Y SU DEFORMACIÓN Y CAMBIO DE MOVIMIENTO.</vt:lpstr>
      <vt:lpstr>   </vt:lpstr>
      <vt:lpstr>Presentación de PowerPoint</vt:lpstr>
      <vt:lpstr>Presentación de PowerPoint</vt:lpstr>
      <vt:lpstr>Presentación de PowerPoint</vt:lpstr>
      <vt:lpstr>Presentación de PowerPoint</vt:lpstr>
      <vt:lpstr>DEFORMACION DE CUERPOS AL APLICAR UNA FUERZA.</vt:lpstr>
      <vt:lpstr>DESARROLLA LOS SIGUIENTE EJEMPLOS QUE APARECEN EN LA PAG. 58 EFECTOS DE LA FUERZA Y RESPONDE LAS PREGUNTAS.</vt:lpstr>
      <vt:lpstr>A MODO DE SUGERENCIA OBSERVA ESTOS VIDEOS.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 sobre la ley de Boyle</dc:title>
  <dc:creator>Usuario1</dc:creator>
  <cp:lastModifiedBy>Usuario1</cp:lastModifiedBy>
  <cp:revision>47</cp:revision>
  <dcterms:created xsi:type="dcterms:W3CDTF">2020-05-14T03:11:14Z</dcterms:created>
  <dcterms:modified xsi:type="dcterms:W3CDTF">2020-06-17T03:37:49Z</dcterms:modified>
</cp:coreProperties>
</file>