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73" r:id="rId5"/>
    <p:sldId id="267" r:id="rId6"/>
    <p:sldId id="274" r:id="rId7"/>
    <p:sldId id="270" r:id="rId8"/>
    <p:sldId id="271" r:id="rId9"/>
    <p:sldId id="272" r:id="rId10"/>
    <p:sldId id="268" r:id="rId11"/>
    <p:sldId id="260" r:id="rId12"/>
    <p:sldId id="261" r:id="rId13"/>
  </p:sldIdLst>
  <p:sldSz cx="12190413" cy="6859588"/>
  <p:notesSz cx="6858000" cy="9144000"/>
  <p:defaultTextStyle>
    <a:defPPr>
      <a:defRPr lang="es-CL"/>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34" y="-114"/>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108" y="1371918"/>
            <a:ext cx="10467501" cy="1829223"/>
          </a:xfrm>
          <a:ln>
            <a:noFill/>
          </a:ln>
        </p:spPr>
        <p:txBody>
          <a:bodyPr vert="horz" tIns="0" rIns="21770"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7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711107" y="3229283"/>
            <a:ext cx="10471565" cy="1753006"/>
          </a:xfrm>
        </p:spPr>
        <p:txBody>
          <a:bodyPr lIns="0" rIns="21770"/>
          <a:lstStyle>
            <a:lvl1pPr marL="0" marR="54425" indent="0" algn="r">
              <a:buNone/>
              <a:defRPr>
                <a:solidFill>
                  <a:schemeClr val="tx1"/>
                </a:solidFill>
              </a:defRPr>
            </a:lvl1pPr>
            <a:lvl2pPr marL="544251" indent="0" algn="ctr">
              <a:buNone/>
            </a:lvl2pPr>
            <a:lvl3pPr marL="1088502" indent="0" algn="ctr">
              <a:buNone/>
            </a:lvl3pPr>
            <a:lvl4pPr marL="1632753" indent="0" algn="ctr">
              <a:buNone/>
            </a:lvl4pPr>
            <a:lvl5pPr marL="2177004" indent="0" algn="ctr">
              <a:buNone/>
            </a:lvl5pPr>
            <a:lvl6pPr marL="2721254" indent="0" algn="ctr">
              <a:buNone/>
            </a:lvl6pPr>
            <a:lvl7pPr marL="3265505" indent="0" algn="ctr">
              <a:buNone/>
            </a:lvl7pPr>
            <a:lvl8pPr marL="3809756" indent="0" algn="ctr">
              <a:buNone/>
            </a:lvl8pPr>
            <a:lvl9pPr marL="4354007"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44F8D539-2297-4507-9D70-D293EC4A2BA2}" type="datetimeFigureOut">
              <a:rPr lang="es-CL" smtClean="0"/>
              <a:t>16-06-2020</a:t>
            </a:fld>
            <a:endParaRPr lang="es-CL"/>
          </a:p>
        </p:txBody>
      </p:sp>
      <p:sp>
        <p:nvSpPr>
          <p:cNvPr id="19" name="Footer Placeholder 18"/>
          <p:cNvSpPr>
            <a:spLocks noGrp="1"/>
          </p:cNvSpPr>
          <p:nvPr>
            <p:ph type="ftr" sz="quarter" idx="11"/>
          </p:nvPr>
        </p:nvSpPr>
        <p:spPr/>
        <p:txBody>
          <a:bodyPr/>
          <a:lstStyle/>
          <a:p>
            <a:endParaRPr lang="es-CL"/>
          </a:p>
        </p:txBody>
      </p:sp>
      <p:sp>
        <p:nvSpPr>
          <p:cNvPr id="27" name="Slide Number Placeholder 26"/>
          <p:cNvSpPr>
            <a:spLocks noGrp="1"/>
          </p:cNvSpPr>
          <p:nvPr>
            <p:ph type="sldNum" sz="quarter" idx="12"/>
          </p:nvPr>
        </p:nvSpPr>
        <p:spPr/>
        <p:txBody>
          <a:bodyPr/>
          <a:lstStyle/>
          <a:p>
            <a:fld id="{9BD87C34-F81D-4E4A-A26D-426B3EB66CB0}"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4F8D539-2297-4507-9D70-D293EC4A2BA2}" type="datetimeFigureOut">
              <a:rPr lang="es-CL" smtClean="0"/>
              <a:t>16-06-2020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BD87C34-F81D-4E4A-A26D-426B3EB66CB0}"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914613"/>
            <a:ext cx="2742843" cy="5212970"/>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609521" y="914613"/>
            <a:ext cx="8025355" cy="521297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4F8D539-2297-4507-9D70-D293EC4A2BA2}" type="datetimeFigureOut">
              <a:rPr lang="es-CL" smtClean="0"/>
              <a:t>16-06-2020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BD87C34-F81D-4E4A-A26D-426B3EB66CB0}"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4F8D539-2297-4507-9D70-D293EC4A2BA2}" type="datetimeFigureOut">
              <a:rPr lang="es-CL" smtClean="0"/>
              <a:t>16-06-2020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BD87C34-F81D-4E4A-A26D-426B3EB66CB0}"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044" y="1317041"/>
            <a:ext cx="10361851" cy="1362771"/>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7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707044" y="2705290"/>
            <a:ext cx="10361851" cy="1510062"/>
          </a:xfrm>
        </p:spPr>
        <p:txBody>
          <a:bodyPr lIns="54425" rIns="54425" anchor="t"/>
          <a:lstStyle>
            <a:lvl1pPr marL="0" indent="0">
              <a:buNone/>
              <a:defRPr sz="2600">
                <a:solidFill>
                  <a:schemeClr val="tx1"/>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44F8D539-2297-4507-9D70-D293EC4A2BA2}" type="datetimeFigureOut">
              <a:rPr lang="es-CL" smtClean="0"/>
              <a:t>16-06-2020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BD87C34-F81D-4E4A-A26D-426B3EB66CB0}"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521" y="704251"/>
            <a:ext cx="10971372" cy="1143265"/>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609521" y="1920530"/>
            <a:ext cx="5384099" cy="4435867"/>
          </a:xfrm>
        </p:spPr>
        <p:txBody>
          <a:bodyPr/>
          <a:lstStyle>
            <a:lvl1pPr>
              <a:defRPr sz="3100"/>
            </a:lvl1pPr>
            <a:lvl2pPr>
              <a:defRPr sz="2900"/>
            </a:lvl2pPr>
            <a:lvl3pPr>
              <a:defRPr sz="2400"/>
            </a:lvl3pPr>
            <a:lvl4pPr>
              <a:defRPr sz="2100"/>
            </a:lvl4pPr>
            <a:lvl5pPr>
              <a:defRPr sz="21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6196793" y="1920530"/>
            <a:ext cx="5384099" cy="4435867"/>
          </a:xfrm>
        </p:spPr>
        <p:txBody>
          <a:bodyPr/>
          <a:lstStyle>
            <a:lvl1pPr>
              <a:defRPr sz="3100"/>
            </a:lvl1pPr>
            <a:lvl2pPr>
              <a:defRPr sz="2900"/>
            </a:lvl2pPr>
            <a:lvl3pPr>
              <a:defRPr sz="2400"/>
            </a:lvl3pPr>
            <a:lvl4pPr>
              <a:defRPr sz="2100"/>
            </a:lvl4pPr>
            <a:lvl5pPr>
              <a:defRPr sz="21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4F8D539-2297-4507-9D70-D293EC4A2BA2}" type="datetimeFigureOut">
              <a:rPr lang="es-CL" smtClean="0"/>
              <a:t>16-06-2020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BD87C34-F81D-4E4A-A26D-426B3EB66CB0}"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21" y="704251"/>
            <a:ext cx="10971372" cy="1143265"/>
          </a:xfrm>
        </p:spPr>
        <p:txBody>
          <a:bodyPr tIns="54425"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609521" y="1855677"/>
            <a:ext cx="5386216" cy="659505"/>
          </a:xfrm>
        </p:spPr>
        <p:txBody>
          <a:bodyPr lIns="54425" tIns="0" rIns="54425" bIns="0" anchor="ctr">
            <a:noAutofit/>
          </a:bodyPr>
          <a:lstStyle>
            <a:lvl1pPr marL="0" indent="0">
              <a:buNone/>
              <a:defRPr sz="2900" b="1" cap="none" baseline="0">
                <a:solidFill>
                  <a:schemeClr val="tx2"/>
                </a:solidFill>
                <a:effectLst/>
              </a:defRPr>
            </a:lvl1pPr>
            <a:lvl2pPr>
              <a:buNone/>
              <a:defRPr sz="2400" b="1"/>
            </a:lvl2pPr>
            <a:lvl3pPr>
              <a:buNone/>
              <a:defRPr sz="2100" b="1"/>
            </a:lvl3pPr>
            <a:lvl4pPr>
              <a:buNone/>
              <a:defRPr sz="1900" b="1"/>
            </a:lvl4pPr>
            <a:lvl5pPr>
              <a:buNone/>
              <a:defRPr sz="19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6192561" y="1860188"/>
            <a:ext cx="5388332" cy="654995"/>
          </a:xfrm>
        </p:spPr>
        <p:txBody>
          <a:bodyPr lIns="54425" tIns="0" rIns="54425" bIns="0" anchor="ctr"/>
          <a:lstStyle>
            <a:lvl1pPr marL="0" indent="0">
              <a:buNone/>
              <a:defRPr sz="2900" b="1" cap="none" baseline="0">
                <a:solidFill>
                  <a:schemeClr val="tx2"/>
                </a:solidFill>
                <a:effectLst/>
              </a:defRPr>
            </a:lvl1pPr>
            <a:lvl2pPr>
              <a:buNone/>
              <a:defRPr sz="2400" b="1"/>
            </a:lvl2pPr>
            <a:lvl3pPr>
              <a:buNone/>
              <a:defRPr sz="2100" b="1"/>
            </a:lvl3pPr>
            <a:lvl4pPr>
              <a:buNone/>
              <a:defRPr sz="1900" b="1"/>
            </a:lvl4pPr>
            <a:lvl5pPr>
              <a:buNone/>
              <a:defRPr sz="19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609521" y="2515183"/>
            <a:ext cx="5386216" cy="3846610"/>
          </a:xfrm>
        </p:spPr>
        <p:txBody>
          <a:bodyPr tIns="0"/>
          <a:lstStyle>
            <a:lvl1pPr>
              <a:defRPr sz="2600"/>
            </a:lvl1pPr>
            <a:lvl2pPr>
              <a:defRPr sz="2400"/>
            </a:lvl2pPr>
            <a:lvl3pPr>
              <a:defRPr sz="2100"/>
            </a:lvl3pPr>
            <a:lvl4pPr>
              <a:defRPr sz="1900"/>
            </a:lvl4pPr>
            <a:lvl5pPr>
              <a:defRPr sz="19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6192561" y="2515183"/>
            <a:ext cx="5388332" cy="3846610"/>
          </a:xfrm>
        </p:spPr>
        <p:txBody>
          <a:bodyPr tIns="0"/>
          <a:lstStyle>
            <a:lvl1pPr>
              <a:defRPr sz="2600"/>
            </a:lvl1pPr>
            <a:lvl2pPr>
              <a:defRPr sz="2400"/>
            </a:lvl2pPr>
            <a:lvl3pPr>
              <a:defRPr sz="2100"/>
            </a:lvl3pPr>
            <a:lvl4pPr>
              <a:defRPr sz="1900"/>
            </a:lvl4pPr>
            <a:lvl5pPr>
              <a:defRPr sz="19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44F8D539-2297-4507-9D70-D293EC4A2BA2}" type="datetimeFigureOut">
              <a:rPr lang="es-CL" smtClean="0"/>
              <a:t>16-06-2020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BD87C34-F81D-4E4A-A26D-426B3EB66CB0}"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21" y="704251"/>
            <a:ext cx="11072958" cy="1143265"/>
          </a:xfrm>
        </p:spPr>
        <p:txBody>
          <a:bodyPr vert="horz" tIns="54425"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6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44F8D539-2297-4507-9D70-D293EC4A2BA2}" type="datetimeFigureOut">
              <a:rPr lang="es-CL" smtClean="0"/>
              <a:t>16-06-2020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9BD87C34-F81D-4E4A-A26D-426B3EB66CB0}"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8D539-2297-4507-9D70-D293EC4A2BA2}" type="datetimeFigureOut">
              <a:rPr lang="es-CL" smtClean="0"/>
              <a:t>16-06-2020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9BD87C34-F81D-4E4A-A26D-426B3EB66CB0}"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281" y="514471"/>
            <a:ext cx="3657124" cy="1162319"/>
          </a:xfrm>
        </p:spPr>
        <p:txBody>
          <a:bodyPr lIns="0" anchor="b">
            <a:noAutofit/>
          </a:bodyPr>
          <a:lstStyle>
            <a:lvl1pPr algn="l" rtl="0">
              <a:spcBef>
                <a:spcPct val="0"/>
              </a:spcBef>
              <a:buNone/>
              <a:defRPr sz="31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914281" y="1676788"/>
            <a:ext cx="3657124" cy="4573059"/>
          </a:xfrm>
        </p:spPr>
        <p:txBody>
          <a:bodyPr lIns="21770" rIns="21770"/>
          <a:lstStyle>
            <a:lvl1pPr marL="0" indent="0" algn="l">
              <a:buNone/>
              <a:defRPr sz="1700"/>
            </a:lvl1pPr>
            <a:lvl2pPr indent="0" algn="l">
              <a:buNone/>
              <a:defRPr sz="1400"/>
            </a:lvl2pPr>
            <a:lvl3pPr indent="0" algn="l">
              <a:buNone/>
              <a:defRPr sz="1200"/>
            </a:lvl3pPr>
            <a:lvl4pPr indent="0" algn="l">
              <a:buNone/>
              <a:defRPr sz="1100"/>
            </a:lvl4pPr>
            <a:lvl5pPr indent="0" algn="l">
              <a:buNone/>
              <a:defRPr sz="11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4766113" y="1676788"/>
            <a:ext cx="6814779" cy="4573059"/>
          </a:xfrm>
        </p:spPr>
        <p:txBody>
          <a:bodyPr tIns="0"/>
          <a:lstStyle>
            <a:lvl1pPr>
              <a:defRPr sz="3300"/>
            </a:lvl1pPr>
            <a:lvl2pPr>
              <a:defRPr sz="3100"/>
            </a:lvl2pPr>
            <a:lvl3pPr>
              <a:defRPr sz="2900"/>
            </a:lvl3pPr>
            <a:lvl4pPr>
              <a:defRPr sz="2400"/>
            </a:lvl4pPr>
            <a:lvl5pPr>
              <a:defRPr sz="21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4F8D539-2297-4507-9D70-D293EC4A2BA2}" type="datetimeFigureOut">
              <a:rPr lang="es-CL" smtClean="0"/>
              <a:t>16-06-2020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BD87C34-F81D-4E4A-A26D-426B3EB66CB0}"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4220455" y="1108333"/>
            <a:ext cx="7009487" cy="4115753"/>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algn="ctr" eaLnBrk="1" latinLnBrk="0" hangingPunct="1"/>
            <a:endParaRPr kumimoji="0" lang="en-US"/>
          </a:p>
        </p:txBody>
      </p:sp>
      <p:sp>
        <p:nvSpPr>
          <p:cNvPr id="12" name="Right Triangle 11"/>
          <p:cNvSpPr/>
          <p:nvPr/>
        </p:nvSpPr>
        <p:spPr>
          <a:xfrm rot="420000" flipV="1">
            <a:off x="10670790" y="5361010"/>
            <a:ext cx="207237" cy="15548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algn="ctr" eaLnBrk="1" latinLnBrk="0" hangingPunct="1"/>
            <a:endParaRPr kumimoji="0" lang="en-US"/>
          </a:p>
        </p:txBody>
      </p:sp>
      <p:sp>
        <p:nvSpPr>
          <p:cNvPr id="2" name="Title 1"/>
          <p:cNvSpPr>
            <a:spLocks noGrp="1"/>
          </p:cNvSpPr>
          <p:nvPr>
            <p:ph type="title"/>
          </p:nvPr>
        </p:nvSpPr>
        <p:spPr>
          <a:xfrm>
            <a:off x="812694" y="1177269"/>
            <a:ext cx="2950080" cy="1582987"/>
          </a:xfrm>
        </p:spPr>
        <p:txBody>
          <a:bodyPr vert="horz" lIns="54425" tIns="54425" rIns="54425" bIns="54425" anchor="b"/>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812694" y="2829440"/>
            <a:ext cx="2946016" cy="2179825"/>
          </a:xfrm>
        </p:spPr>
        <p:txBody>
          <a:bodyPr lIns="76195" rIns="54425" bIns="54425" anchor="t"/>
          <a:lstStyle>
            <a:lvl1pPr marL="0" indent="0" algn="l">
              <a:spcBef>
                <a:spcPts val="298"/>
              </a:spcBef>
              <a:buFontTx/>
              <a:buNone/>
              <a:defRPr sz="1500"/>
            </a:lvl1pPr>
            <a:lvl2pPr>
              <a:defRPr sz="1400"/>
            </a:lvl2pPr>
            <a:lvl3pPr>
              <a:defRPr sz="1200"/>
            </a:lvl3pPr>
            <a:lvl4pPr>
              <a:defRPr sz="1100"/>
            </a:lvl4pPr>
            <a:lvl5pPr>
              <a:defRPr sz="11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44F8D539-2297-4507-9D70-D293EC4A2BA2}" type="datetimeFigureOut">
              <a:rPr lang="es-CL" smtClean="0"/>
              <a:t>16-06-2020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a:xfrm>
            <a:off x="10768198" y="6357822"/>
            <a:ext cx="812694" cy="365210"/>
          </a:xfrm>
        </p:spPr>
        <p:txBody>
          <a:bodyPr/>
          <a:lstStyle/>
          <a:p>
            <a:fld id="{9BD87C34-F81D-4E4A-A26D-426B3EB66CB0}" type="slidenum">
              <a:rPr lang="es-CL" smtClean="0"/>
              <a:t>‹Nº›</a:t>
            </a:fld>
            <a:endParaRPr lang="es-CL"/>
          </a:p>
        </p:txBody>
      </p:sp>
      <p:sp>
        <p:nvSpPr>
          <p:cNvPr id="3" name="Picture Placeholder 2"/>
          <p:cNvSpPr>
            <a:spLocks noGrp="1"/>
          </p:cNvSpPr>
          <p:nvPr>
            <p:ph type="pic" idx="1"/>
          </p:nvPr>
        </p:nvSpPr>
        <p:spPr>
          <a:xfrm rot="420000">
            <a:off x="4647119" y="1199795"/>
            <a:ext cx="6156159" cy="3932830"/>
          </a:xfrm>
          <a:prstGeom prst="rect">
            <a:avLst/>
          </a:prstGeom>
          <a:solidFill>
            <a:schemeClr val="bg2"/>
          </a:solidFill>
          <a:ln w="3000" cap="rnd">
            <a:solidFill>
              <a:srgbClr val="C0C0C0"/>
            </a:solidFill>
            <a:round/>
          </a:ln>
          <a:effectLst/>
        </p:spPr>
        <p:txBody>
          <a:bodyPr/>
          <a:lstStyle>
            <a:lvl1pPr marL="0" indent="0">
              <a:buNone/>
              <a:defRPr sz="38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12699" y="5817947"/>
            <a:ext cx="12215810" cy="104164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8850" tIns="54425" rIns="108850" bIns="54425"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1240" y="6221266"/>
            <a:ext cx="6349173" cy="6383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8850" tIns="54425" rIns="108850" bIns="54425"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699" y="-7146"/>
            <a:ext cx="12215810" cy="104164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8850" tIns="54425" rIns="108850" bIns="54425"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1240" y="-7145"/>
            <a:ext cx="6349173" cy="6383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8850" tIns="54425" rIns="108850" bIns="54425"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521" y="704251"/>
            <a:ext cx="10971372" cy="1143265"/>
          </a:xfrm>
          <a:prstGeom prst="rect">
            <a:avLst/>
          </a:prstGeom>
        </p:spPr>
        <p:txBody>
          <a:bodyPr vert="horz" lIns="0" tIns="54425"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609521" y="1935928"/>
            <a:ext cx="10971372" cy="4390136"/>
          </a:xfrm>
          <a:prstGeom prst="rect">
            <a:avLst/>
          </a:prstGeom>
        </p:spPr>
        <p:txBody>
          <a:bodyPr vert="horz" lIns="108850" tIns="54425" rIns="108850" bIns="54425">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609521" y="6357822"/>
            <a:ext cx="2844430" cy="365210"/>
          </a:xfrm>
          <a:prstGeom prst="rect">
            <a:avLst/>
          </a:prstGeom>
        </p:spPr>
        <p:txBody>
          <a:bodyPr vert="horz" lIns="0" tIns="0" rIns="0" bIns="0" anchor="b"/>
          <a:lstStyle>
            <a:lvl1pPr algn="l" eaLnBrk="1" latinLnBrk="0" hangingPunct="1">
              <a:defRPr kumimoji="0" sz="1400">
                <a:solidFill>
                  <a:schemeClr val="tx2">
                    <a:shade val="90000"/>
                  </a:schemeClr>
                </a:solidFill>
              </a:defRPr>
            </a:lvl1pPr>
          </a:lstStyle>
          <a:p>
            <a:fld id="{44F8D539-2297-4507-9D70-D293EC4A2BA2}" type="datetimeFigureOut">
              <a:rPr lang="es-CL" smtClean="0"/>
              <a:t>16-06-2020</a:t>
            </a:fld>
            <a:endParaRPr lang="es-CL"/>
          </a:p>
        </p:txBody>
      </p:sp>
      <p:sp>
        <p:nvSpPr>
          <p:cNvPr id="22" name="Footer Placeholder 21"/>
          <p:cNvSpPr>
            <a:spLocks noGrp="1"/>
          </p:cNvSpPr>
          <p:nvPr>
            <p:ph type="ftr" sz="quarter" idx="3"/>
          </p:nvPr>
        </p:nvSpPr>
        <p:spPr>
          <a:xfrm>
            <a:off x="3555537" y="6357822"/>
            <a:ext cx="4469818" cy="365210"/>
          </a:xfrm>
          <a:prstGeom prst="rect">
            <a:avLst/>
          </a:prstGeom>
        </p:spPr>
        <p:txBody>
          <a:bodyPr vert="horz" lIns="0" tIns="0" rIns="0" bIns="0" anchor="b"/>
          <a:lstStyle>
            <a:lvl1pPr algn="l" eaLnBrk="1" latinLnBrk="0" hangingPunct="1">
              <a:defRPr kumimoji="0" sz="1400">
                <a:solidFill>
                  <a:schemeClr val="tx2">
                    <a:shade val="90000"/>
                  </a:schemeClr>
                </a:solidFill>
              </a:defRPr>
            </a:lvl1pPr>
          </a:lstStyle>
          <a:p>
            <a:endParaRPr lang="es-CL"/>
          </a:p>
        </p:txBody>
      </p:sp>
      <p:sp>
        <p:nvSpPr>
          <p:cNvPr id="18" name="Slide Number Placeholder 17"/>
          <p:cNvSpPr>
            <a:spLocks noGrp="1"/>
          </p:cNvSpPr>
          <p:nvPr>
            <p:ph type="sldNum" sz="quarter" idx="4"/>
          </p:nvPr>
        </p:nvSpPr>
        <p:spPr>
          <a:xfrm>
            <a:off x="10565024" y="6357822"/>
            <a:ext cx="1015868" cy="365210"/>
          </a:xfrm>
          <a:prstGeom prst="rect">
            <a:avLst/>
          </a:prstGeom>
        </p:spPr>
        <p:txBody>
          <a:bodyPr vert="horz" lIns="0" tIns="0" rIns="0" bIns="0" anchor="b"/>
          <a:lstStyle>
            <a:lvl1pPr algn="r" eaLnBrk="1" latinLnBrk="0" hangingPunct="1">
              <a:defRPr kumimoji="0" sz="1400">
                <a:solidFill>
                  <a:schemeClr val="tx2">
                    <a:shade val="90000"/>
                  </a:schemeClr>
                </a:solidFill>
              </a:defRPr>
            </a:lvl1pPr>
          </a:lstStyle>
          <a:p>
            <a:fld id="{9BD87C34-F81D-4E4A-A26D-426B3EB66CB0}" type="slidenum">
              <a:rPr lang="es-CL" smtClean="0"/>
              <a:t>‹Nº›</a:t>
            </a:fld>
            <a:endParaRPr lang="es-CL"/>
          </a:p>
        </p:txBody>
      </p:sp>
      <p:grpSp>
        <p:nvGrpSpPr>
          <p:cNvPr id="2" name="Group 1"/>
          <p:cNvGrpSpPr/>
          <p:nvPr/>
        </p:nvGrpSpPr>
        <p:grpSpPr>
          <a:xfrm>
            <a:off x="-25353" y="202455"/>
            <a:ext cx="12239137" cy="64937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6000" b="0" kern="1200">
          <a:ln>
            <a:noFill/>
          </a:ln>
          <a:solidFill>
            <a:schemeClr val="tx2"/>
          </a:solidFill>
          <a:effectLst/>
          <a:latin typeface="+mj-lt"/>
          <a:ea typeface="+mj-ea"/>
          <a:cs typeface="+mj-cs"/>
        </a:defRPr>
      </a:lvl1pPr>
    </p:titleStyle>
    <p:bodyStyle>
      <a:lvl1pPr marL="326551" indent="-326551" algn="l" rtl="0" eaLnBrk="1" latinLnBrk="0" hangingPunct="1">
        <a:spcBef>
          <a:spcPct val="20000"/>
        </a:spcBef>
        <a:buClr>
          <a:schemeClr val="accent3"/>
        </a:buClr>
        <a:buSzPct val="95000"/>
        <a:buFont typeface="Wingdings 2"/>
        <a:buChar char=""/>
        <a:defRPr kumimoji="0" sz="3100" kern="1200">
          <a:solidFill>
            <a:schemeClr val="tx1"/>
          </a:solidFill>
          <a:latin typeface="+mn-lt"/>
          <a:ea typeface="+mn-ea"/>
          <a:cs typeface="+mn-cs"/>
        </a:defRPr>
      </a:lvl1pPr>
      <a:lvl2pPr marL="761951" indent="-293895" algn="l" rtl="0" eaLnBrk="1" latinLnBrk="0" hangingPunct="1">
        <a:spcBef>
          <a:spcPct val="20000"/>
        </a:spcBef>
        <a:buClr>
          <a:schemeClr val="accent1"/>
        </a:buClr>
        <a:buSzPct val="85000"/>
        <a:buFont typeface="Wingdings 2"/>
        <a:buChar char=""/>
        <a:defRPr kumimoji="0" sz="2900" kern="1200">
          <a:solidFill>
            <a:schemeClr val="tx1"/>
          </a:solidFill>
          <a:latin typeface="+mn-lt"/>
          <a:ea typeface="+mn-ea"/>
          <a:cs typeface="+mn-cs"/>
        </a:defRPr>
      </a:lvl2pPr>
      <a:lvl3pPr marL="1088502" indent="-293895" algn="l" rtl="0" eaLnBrk="1" latinLnBrk="0" hangingPunct="1">
        <a:spcBef>
          <a:spcPct val="20000"/>
        </a:spcBef>
        <a:buClr>
          <a:schemeClr val="accent2"/>
        </a:buClr>
        <a:buSzPct val="70000"/>
        <a:buFont typeface="Wingdings 2"/>
        <a:buChar char=""/>
        <a:defRPr kumimoji="0" sz="2500" kern="1200">
          <a:solidFill>
            <a:schemeClr val="tx1"/>
          </a:solidFill>
          <a:latin typeface="+mn-lt"/>
          <a:ea typeface="+mn-ea"/>
          <a:cs typeface="+mn-cs"/>
        </a:defRPr>
      </a:lvl3pPr>
      <a:lvl4pPr marL="1415052" indent="-250355" algn="l" rtl="0" eaLnBrk="1" latinLnBrk="0" hangingPunct="1">
        <a:spcBef>
          <a:spcPct val="20000"/>
        </a:spcBef>
        <a:buClr>
          <a:schemeClr val="accent3"/>
        </a:buClr>
        <a:buSzPct val="65000"/>
        <a:buFont typeface="Wingdings 2"/>
        <a:buChar char=""/>
        <a:defRPr kumimoji="0" sz="2400" kern="1200">
          <a:solidFill>
            <a:schemeClr val="tx1"/>
          </a:solidFill>
          <a:latin typeface="+mn-lt"/>
          <a:ea typeface="+mn-ea"/>
          <a:cs typeface="+mn-cs"/>
        </a:defRPr>
      </a:lvl4pPr>
      <a:lvl5pPr marL="1741603" indent="-250355" algn="l" rtl="0" eaLnBrk="1" latinLnBrk="0" hangingPunct="1">
        <a:spcBef>
          <a:spcPct val="20000"/>
        </a:spcBef>
        <a:buClr>
          <a:schemeClr val="accent4"/>
        </a:buClr>
        <a:buSzPct val="65000"/>
        <a:buFont typeface="Wingdings 2"/>
        <a:buChar char=""/>
        <a:defRPr kumimoji="0" sz="2400" kern="1200">
          <a:solidFill>
            <a:schemeClr val="tx1"/>
          </a:solidFill>
          <a:latin typeface="+mn-lt"/>
          <a:ea typeface="+mn-ea"/>
          <a:cs typeface="+mn-cs"/>
        </a:defRPr>
      </a:lvl5pPr>
      <a:lvl6pPr marL="2068153" indent="-250355" algn="l" rtl="0" eaLnBrk="1" latinLnBrk="0" hangingPunct="1">
        <a:spcBef>
          <a:spcPct val="20000"/>
        </a:spcBef>
        <a:buClr>
          <a:schemeClr val="accent5"/>
        </a:buClr>
        <a:buSzPct val="80000"/>
        <a:buFont typeface="Wingdings 2"/>
        <a:buChar char=""/>
        <a:defRPr kumimoji="0" sz="2100" kern="1200">
          <a:solidFill>
            <a:schemeClr val="tx1"/>
          </a:solidFill>
          <a:latin typeface="+mn-lt"/>
          <a:ea typeface="+mn-ea"/>
          <a:cs typeface="+mn-cs"/>
        </a:defRPr>
      </a:lvl6pPr>
      <a:lvl7pPr marL="2285854" indent="-217700" algn="l" rtl="0" eaLnBrk="1" latinLnBrk="0" hangingPunct="1">
        <a:spcBef>
          <a:spcPct val="20000"/>
        </a:spcBef>
        <a:buClr>
          <a:schemeClr val="accent6"/>
        </a:buClr>
        <a:buSzPct val="80000"/>
        <a:buFont typeface="Wingdings 2"/>
        <a:buChar char=""/>
        <a:defRPr kumimoji="0" sz="1900" kern="1200" baseline="0">
          <a:solidFill>
            <a:schemeClr val="tx1"/>
          </a:solidFill>
          <a:latin typeface="+mn-lt"/>
          <a:ea typeface="+mn-ea"/>
          <a:cs typeface="+mn-cs"/>
        </a:defRPr>
      </a:lvl7pPr>
      <a:lvl8pPr marL="2612404" indent="-217700" algn="l" rtl="0" eaLnBrk="1" latinLnBrk="0" hangingPunct="1">
        <a:spcBef>
          <a:spcPct val="20000"/>
        </a:spcBef>
        <a:buClr>
          <a:schemeClr val="tx2"/>
        </a:buClr>
        <a:buChar char="•"/>
        <a:defRPr kumimoji="0" sz="1900" kern="1200">
          <a:solidFill>
            <a:schemeClr val="tx1"/>
          </a:solidFill>
          <a:latin typeface="+mn-lt"/>
          <a:ea typeface="+mn-ea"/>
          <a:cs typeface="+mn-cs"/>
        </a:defRPr>
      </a:lvl8pPr>
      <a:lvl9pPr marL="2938955" indent="-217700" algn="l" rtl="0" eaLnBrk="1" latinLnBrk="0" hangingPunct="1">
        <a:spcBef>
          <a:spcPct val="20000"/>
        </a:spcBef>
        <a:buClr>
          <a:schemeClr val="tx2"/>
        </a:buClr>
        <a:buFontTx/>
        <a:buChar char="•"/>
        <a:defRPr kumimoji="0" sz="1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4251" algn="l" rtl="0" eaLnBrk="1" latinLnBrk="0" hangingPunct="1">
        <a:defRPr kumimoji="0" kern="1200">
          <a:solidFill>
            <a:schemeClr val="tx1"/>
          </a:solidFill>
          <a:latin typeface="+mn-lt"/>
          <a:ea typeface="+mn-ea"/>
          <a:cs typeface="+mn-cs"/>
        </a:defRPr>
      </a:lvl2pPr>
      <a:lvl3pPr marL="1088502" algn="l" rtl="0" eaLnBrk="1" latinLnBrk="0" hangingPunct="1">
        <a:defRPr kumimoji="0" kern="1200">
          <a:solidFill>
            <a:schemeClr val="tx1"/>
          </a:solidFill>
          <a:latin typeface="+mn-lt"/>
          <a:ea typeface="+mn-ea"/>
          <a:cs typeface="+mn-cs"/>
        </a:defRPr>
      </a:lvl3pPr>
      <a:lvl4pPr marL="1632753" algn="l" rtl="0" eaLnBrk="1" latinLnBrk="0" hangingPunct="1">
        <a:defRPr kumimoji="0" kern="1200">
          <a:solidFill>
            <a:schemeClr val="tx1"/>
          </a:solidFill>
          <a:latin typeface="+mn-lt"/>
          <a:ea typeface="+mn-ea"/>
          <a:cs typeface="+mn-cs"/>
        </a:defRPr>
      </a:lvl4pPr>
      <a:lvl5pPr marL="2177004" algn="l" rtl="0" eaLnBrk="1" latinLnBrk="0" hangingPunct="1">
        <a:defRPr kumimoji="0" kern="1200">
          <a:solidFill>
            <a:schemeClr val="tx1"/>
          </a:solidFill>
          <a:latin typeface="+mn-lt"/>
          <a:ea typeface="+mn-ea"/>
          <a:cs typeface="+mn-cs"/>
        </a:defRPr>
      </a:lvl5pPr>
      <a:lvl6pPr marL="2721254" algn="l" rtl="0" eaLnBrk="1" latinLnBrk="0" hangingPunct="1">
        <a:defRPr kumimoji="0" kern="1200">
          <a:solidFill>
            <a:schemeClr val="tx1"/>
          </a:solidFill>
          <a:latin typeface="+mn-lt"/>
          <a:ea typeface="+mn-ea"/>
          <a:cs typeface="+mn-cs"/>
        </a:defRPr>
      </a:lvl6pPr>
      <a:lvl7pPr marL="3265505" algn="l" rtl="0" eaLnBrk="1" latinLnBrk="0" hangingPunct="1">
        <a:defRPr kumimoji="0" kern="1200">
          <a:solidFill>
            <a:schemeClr val="tx1"/>
          </a:solidFill>
          <a:latin typeface="+mn-lt"/>
          <a:ea typeface="+mn-ea"/>
          <a:cs typeface="+mn-cs"/>
        </a:defRPr>
      </a:lvl7pPr>
      <a:lvl8pPr marL="3809756" algn="l" rtl="0" eaLnBrk="1" latinLnBrk="0" hangingPunct="1">
        <a:defRPr kumimoji="0" kern="1200">
          <a:solidFill>
            <a:schemeClr val="tx1"/>
          </a:solidFill>
          <a:latin typeface="+mn-lt"/>
          <a:ea typeface="+mn-ea"/>
          <a:cs typeface="+mn-cs"/>
        </a:defRPr>
      </a:lvl8pPr>
      <a:lvl9pPr marL="435400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uario\Desktop\insignia colegio azulit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3095" y="1103107"/>
            <a:ext cx="2323069" cy="3093688"/>
          </a:xfrm>
          <a:prstGeom prst="rect">
            <a:avLst/>
          </a:prstGeom>
          <a:noFill/>
          <a:extLst/>
        </p:spPr>
      </p:pic>
      <p:sp>
        <p:nvSpPr>
          <p:cNvPr id="5" name="4 Rectángulo"/>
          <p:cNvSpPr/>
          <p:nvPr/>
        </p:nvSpPr>
        <p:spPr>
          <a:xfrm>
            <a:off x="3200401" y="4777600"/>
            <a:ext cx="7228701"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ASIGNATURA</a:t>
            </a:r>
          </a:p>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CLASE N° </a:t>
            </a: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12</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3208">
            <a:off x="708631" y="1920291"/>
            <a:ext cx="3683888" cy="249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Fracaso aprendizaje y educación | Revista SIC - Centro Gum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6124">
            <a:off x="7975619" y="1682681"/>
            <a:ext cx="3794371" cy="196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64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94607" y="981522"/>
            <a:ext cx="6840759" cy="4616648"/>
          </a:xfrm>
          <a:prstGeom prst="rect">
            <a:avLst/>
          </a:prstGeom>
        </p:spPr>
        <p:txBody>
          <a:bodyPr wrap="square">
            <a:spAutoFit/>
          </a:bodyPr>
          <a:lstStyle/>
          <a:p>
            <a:pPr algn="just"/>
            <a:r>
              <a:rPr lang="es-CL" dirty="0" smtClean="0"/>
              <a:t>- ¡Pobre ratón! Solo llevabas comida a tu familia. Te echaré una mano.</a:t>
            </a:r>
          </a:p>
          <a:p>
            <a:pPr algn="just"/>
            <a:endParaRPr lang="es-CL" dirty="0" smtClean="0"/>
          </a:p>
          <a:p>
            <a:pPr algn="just"/>
            <a:r>
              <a:rPr lang="es-CL" dirty="0" smtClean="0"/>
              <a:t>Jaime cogió un cuenco con cereales, lo dejó en el suelo y soltó al ratón. El ratón cogió lo que pudo y se fue corriendo. Su familia le siguió. Jaime también.</a:t>
            </a:r>
          </a:p>
          <a:p>
            <a:pPr algn="just"/>
            <a:endParaRPr lang="es-CL" dirty="0" smtClean="0"/>
          </a:p>
          <a:p>
            <a:pPr algn="just"/>
            <a:r>
              <a:rPr lang="es-CL" dirty="0" smtClean="0"/>
              <a:t>-Ahora que sé dónde os escondéis os traeré cereales todos los días -dijo Jaime.</a:t>
            </a:r>
          </a:p>
          <a:p>
            <a:pPr algn="just"/>
            <a:endParaRPr lang="es-CL" dirty="0" smtClean="0"/>
          </a:p>
          <a:p>
            <a:pPr algn="just"/>
            <a:r>
              <a:rPr lang="es-CL" dirty="0" smtClean="0"/>
              <a:t>Y así lo hizo. Todos los días, Jaime iba un par de veces a dejar cereales y otras viandas cerca de la guarida de los ratones. Por fin puede levantarse tranquilo sabiendo que nadie le roba sus cereales.</a:t>
            </a:r>
            <a:endParaRPr lang="es-C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413" y="1113383"/>
            <a:ext cx="38100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30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E:\Col. Mineral El Teniente\2020\6° somos personas T4.jpg"/>
          <p:cNvPicPr/>
          <p:nvPr/>
        </p:nvPicPr>
        <p:blipFill rotWithShape="1">
          <a:blip r:embed="rId2">
            <a:extLst>
              <a:ext uri="{28A0092B-C50C-407E-A947-70E740481C1C}">
                <a14:useLocalDpi xmlns:a14="http://schemas.microsoft.com/office/drawing/2010/main" val="0"/>
              </a:ext>
            </a:extLst>
          </a:blip>
          <a:srcRect l="8320" t="8396" r="1698" b="54314"/>
          <a:stretch/>
        </p:blipFill>
        <p:spPr bwMode="auto">
          <a:xfrm>
            <a:off x="0" y="0"/>
            <a:ext cx="12190413" cy="68595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860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 unión hace la fuerza, cuando los hombres se&#10;ven reunidos para algún fin, descubren que&#10;pueden alcanzar también otros f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518"/>
            <a:ext cx="12190413" cy="685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5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911305" y="548808"/>
            <a:ext cx="10361851" cy="1470365"/>
          </a:xfrm>
          <a:prstGeom prst="rect">
            <a:avLst/>
          </a:prstGeom>
        </p:spPr>
        <p:txBody>
          <a:bodyPr vert="horz" lIns="108850" tIns="54425" rIns="108850" bIns="54425" rtlCol="0" anchor="ctr">
            <a:normAutofit fontScale="90000" lnSpcReduction="10000"/>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marL="0" marR="0" lvl="0" indent="0" algn="ctr" defTabSz="1088502" rtl="0" eaLnBrk="1" fontAlgn="auto" latinLnBrk="0" hangingPunct="1">
              <a:lnSpc>
                <a:spcPct val="100000"/>
              </a:lnSpc>
              <a:spcBef>
                <a:spcPct val="0"/>
              </a:spcBef>
              <a:spcAft>
                <a:spcPts val="0"/>
              </a:spcAft>
              <a:buClrTx/>
              <a:buSzTx/>
              <a:buFontTx/>
              <a:buNone/>
              <a:tabLst/>
              <a:defRPr/>
            </a:pPr>
            <a:r>
              <a:rPr kumimoji="0" lang="es-CL" sz="5200" b="1" i="0" u="none" strike="noStrike" kern="1200" cap="none" spc="0" normalizeH="0" baseline="0" noProof="0" dirty="0" smtClean="0">
                <a:ln>
                  <a:noFill/>
                </a:ln>
                <a:solidFill>
                  <a:srgbClr val="C00000"/>
                </a:solidFill>
                <a:effectLst/>
                <a:uLnTx/>
                <a:uFillTx/>
                <a:latin typeface="Calibri"/>
                <a:ea typeface="+mj-ea"/>
                <a:cs typeface="+mj-cs"/>
              </a:rPr>
              <a:t>Material de apoyo </a:t>
            </a:r>
            <a:br>
              <a:rPr kumimoji="0" lang="es-CL" sz="5200" b="1" i="0" u="none" strike="noStrike" kern="1200" cap="none" spc="0" normalizeH="0" baseline="0" noProof="0" dirty="0" smtClean="0">
                <a:ln>
                  <a:noFill/>
                </a:ln>
                <a:solidFill>
                  <a:srgbClr val="C00000"/>
                </a:solidFill>
                <a:effectLst/>
                <a:uLnTx/>
                <a:uFillTx/>
                <a:latin typeface="Calibri"/>
                <a:ea typeface="+mj-ea"/>
                <a:cs typeface="+mj-cs"/>
              </a:rPr>
            </a:br>
            <a:r>
              <a:rPr kumimoji="0" lang="es-CL" sz="5200" b="1" i="0" u="none" strike="noStrike" kern="1200" cap="none" spc="0" normalizeH="0" baseline="0" noProof="0" dirty="0" smtClean="0">
                <a:ln>
                  <a:noFill/>
                </a:ln>
                <a:solidFill>
                  <a:srgbClr val="C00000"/>
                </a:solidFill>
                <a:effectLst/>
                <a:uLnTx/>
                <a:uFillTx/>
                <a:latin typeface="Calibri"/>
                <a:ea typeface="+mj-ea"/>
                <a:cs typeface="+mj-cs"/>
              </a:rPr>
              <a:t>Guía N° 12 Religión	</a:t>
            </a:r>
            <a:r>
              <a:rPr kumimoji="0" lang="es-CL" sz="5200" b="1" i="0" u="none" strike="noStrike" kern="1200" cap="none" spc="0" normalizeH="0" baseline="0" noProof="0" dirty="0" smtClean="0">
                <a:ln>
                  <a:noFill/>
                </a:ln>
                <a:solidFill>
                  <a:srgbClr val="C00000"/>
                </a:solidFill>
                <a:effectLst/>
                <a:uLnTx/>
                <a:uFillTx/>
                <a:latin typeface="Calibri"/>
                <a:ea typeface="+mj-ea"/>
                <a:cs typeface="+mj-cs"/>
              </a:rPr>
              <a:t>6° </a:t>
            </a:r>
            <a:r>
              <a:rPr kumimoji="0" lang="es-CL" sz="5200" b="1" i="0" u="none" strike="noStrike" kern="1200" cap="none" spc="0" normalizeH="0" baseline="0" noProof="0" dirty="0" smtClean="0">
                <a:ln>
                  <a:noFill/>
                </a:ln>
                <a:solidFill>
                  <a:srgbClr val="C00000"/>
                </a:solidFill>
                <a:effectLst/>
                <a:uLnTx/>
                <a:uFillTx/>
                <a:latin typeface="Calibri"/>
                <a:ea typeface="+mj-ea"/>
                <a:cs typeface="+mj-cs"/>
              </a:rPr>
              <a:t>Básico </a:t>
            </a:r>
            <a:endParaRPr kumimoji="0" lang="es-CL" sz="5200" b="1" i="0" u="none" strike="noStrike" kern="1200" cap="none" spc="0" normalizeH="0" baseline="0" noProof="0" dirty="0">
              <a:ln>
                <a:noFill/>
              </a:ln>
              <a:solidFill>
                <a:srgbClr val="C00000"/>
              </a:solidFill>
              <a:effectLst/>
              <a:uLnTx/>
              <a:uFillTx/>
              <a:latin typeface="Calibri"/>
              <a:ea typeface="+mj-ea"/>
              <a:cs typeface="+mj-cs"/>
            </a:endParaRPr>
          </a:p>
        </p:txBody>
      </p:sp>
      <p:sp>
        <p:nvSpPr>
          <p:cNvPr id="5" name="4 Onda"/>
          <p:cNvSpPr/>
          <p:nvPr/>
        </p:nvSpPr>
        <p:spPr>
          <a:xfrm>
            <a:off x="5879182" y="2421446"/>
            <a:ext cx="5375897" cy="1800617"/>
          </a:xfrm>
          <a:prstGeom prst="wave">
            <a:avLst/>
          </a:prstGeom>
          <a:solidFill>
            <a:srgbClr val="4F81BD"/>
          </a:solidFill>
          <a:ln w="25400" cap="flat" cmpd="sng" algn="ctr">
            <a:solidFill>
              <a:srgbClr val="4F81BD">
                <a:shade val="50000"/>
              </a:srgbClr>
            </a:solidFill>
            <a:prstDash val="solid"/>
          </a:ln>
          <a:effectLst/>
        </p:spPr>
        <p:txBody>
          <a:bodyPr lIns="108850" tIns="54425" rIns="108850" bIns="54425"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CL" sz="3300" b="1" kern="0" dirty="0" smtClean="0">
                <a:solidFill>
                  <a:srgbClr val="FF0000"/>
                </a:solidFill>
                <a:effectLst>
                  <a:outerShdw blurRad="38100" dist="38100" dir="2700000" algn="tl">
                    <a:srgbClr val="000000">
                      <a:alpha val="43137"/>
                    </a:srgbClr>
                  </a:outerShdw>
                </a:effectLst>
                <a:latin typeface="Calibri"/>
              </a:rPr>
              <a:t>SOMOS PERSONAS</a:t>
            </a:r>
            <a:endParaRPr kumimoji="0" lang="es-CL" sz="33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90" y="2146249"/>
            <a:ext cx="4799907" cy="23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Subtítulo"/>
          <p:cNvSpPr txBox="1">
            <a:spLocks/>
          </p:cNvSpPr>
          <p:nvPr/>
        </p:nvSpPr>
        <p:spPr>
          <a:xfrm>
            <a:off x="1918742" y="4797946"/>
            <a:ext cx="8533289" cy="175300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lnSpc>
                <a:spcPct val="115000"/>
              </a:lnSpc>
              <a:buNone/>
            </a:pPr>
            <a:r>
              <a:rPr lang="es-CL" sz="3200" b="1" dirty="0" smtClean="0">
                <a:ea typeface="Calibri"/>
                <a:cs typeface="Times New Roman"/>
              </a:rPr>
              <a:t>O.A: </a:t>
            </a:r>
            <a:r>
              <a:rPr lang="es-CL" sz="3200" b="1" dirty="0" smtClean="0">
                <a:ea typeface="Calibri"/>
                <a:cs typeface="Times New Roman"/>
              </a:rPr>
              <a:t>Comprobar </a:t>
            </a:r>
            <a:r>
              <a:rPr lang="es-CL" sz="3200" b="1" dirty="0" smtClean="0">
                <a:ea typeface="Calibri"/>
                <a:cs typeface="Times New Roman"/>
              </a:rPr>
              <a:t>que practicar el</a:t>
            </a:r>
            <a:r>
              <a:rPr lang="es-CL" sz="3200" b="1" dirty="0" smtClean="0">
                <a:ea typeface="Calibri"/>
                <a:cs typeface="Times New Roman"/>
              </a:rPr>
              <a:t> </a:t>
            </a:r>
            <a:r>
              <a:rPr lang="es-CL" sz="3200" b="1" dirty="0" smtClean="0">
                <a:ea typeface="Calibri"/>
                <a:cs typeface="Times New Roman"/>
              </a:rPr>
              <a:t>valor de la solidaridad </a:t>
            </a:r>
            <a:r>
              <a:rPr lang="es-CL" sz="3200" b="1" dirty="0" smtClean="0">
                <a:ea typeface="Calibri"/>
                <a:cs typeface="Times New Roman"/>
              </a:rPr>
              <a:t>nos hace ser mejores personas. </a:t>
            </a:r>
            <a:endParaRPr lang="es-CL" sz="3200" b="1" dirty="0" smtClean="0">
              <a:ea typeface="Calibri"/>
              <a:cs typeface="Times New Roman"/>
            </a:endParaRPr>
          </a:p>
          <a:p>
            <a:endParaRPr lang="es-CL" dirty="0"/>
          </a:p>
        </p:txBody>
      </p:sp>
    </p:spTree>
    <p:extLst>
      <p:ext uri="{BB962C8B-B14F-4D97-AF65-F5344CB8AC3E}">
        <p14:creationId xmlns:p14="http://schemas.microsoft.com/office/powerpoint/2010/main" val="52369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10;SOLIDARIDAD&#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089"/>
            <a:ext cx="12190413" cy="684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99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lidaridad&#10;Cuando dos o más personas se unen y colaboran&#10;mutuamente para conseguir un fin común,&#10;hablamos de solidaridad.&#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0413"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4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 valor de la solidaridad se manifiesta&#10;en reconocer en el bien común, el&#10;sentido de una vida exitosa para&#10;todos, la so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620"/>
            <a:ext cx="12190413" cy="686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17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os Insolidarios son&#10;Negligentes&#10;Mezquinos&#10;Indiferente&#10;s&#10;Egoístas&#10;Codiciosos&#10;Apáticos&#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7" y="-19634"/>
            <a:ext cx="12173336" cy="687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33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94606" y="2205658"/>
            <a:ext cx="7776864" cy="3000821"/>
          </a:xfrm>
          <a:prstGeom prst="rect">
            <a:avLst/>
          </a:prstGeom>
        </p:spPr>
        <p:txBody>
          <a:bodyPr wrap="square">
            <a:spAutoFit/>
          </a:bodyPr>
          <a:lstStyle/>
          <a:p>
            <a:pPr algn="just"/>
            <a:r>
              <a:rPr lang="es-CL" dirty="0" smtClean="0"/>
              <a:t>En casa de Jaime había una vez un ladrón muy escurridizo al que nadie había conseguido atrapar. Jaime había intentando por todos los medios pillar al que se comía sus cereales favoritos, pero no había hecho grandes progresos.</a:t>
            </a:r>
          </a:p>
          <a:p>
            <a:pPr algn="just"/>
            <a:endParaRPr lang="es-CL" dirty="0" smtClean="0"/>
          </a:p>
          <a:p>
            <a:pPr algn="just"/>
            <a:r>
              <a:rPr lang="es-CL" dirty="0" smtClean="0"/>
              <a:t>Jaime había probado cerrando la puerta del armario con cinta adhesiva, colocando cascabeles y campanillas en el tirador e incluso colocando delante del paquete de cereales elementos pegajosos para disuadir al ladrón. Pero no había conseguido nada.</a:t>
            </a:r>
            <a:endParaRPr lang="es-CL" dirty="0"/>
          </a:p>
        </p:txBody>
      </p:sp>
      <p:sp>
        <p:nvSpPr>
          <p:cNvPr id="5" name="4 Rectángulo"/>
          <p:cNvSpPr/>
          <p:nvPr/>
        </p:nvSpPr>
        <p:spPr>
          <a:xfrm>
            <a:off x="694606" y="1053530"/>
            <a:ext cx="3672408" cy="415498"/>
          </a:xfrm>
          <a:prstGeom prst="rect">
            <a:avLst/>
          </a:prstGeom>
        </p:spPr>
        <p:txBody>
          <a:bodyPr wrap="square">
            <a:spAutoFit/>
          </a:bodyPr>
          <a:lstStyle/>
          <a:p>
            <a:r>
              <a:rPr lang="es-CL" b="1" dirty="0" smtClean="0"/>
              <a:t>EL LADRÓN ESCURRIDIZO</a:t>
            </a:r>
            <a:endParaRPr lang="es-CL"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470" y="1467650"/>
            <a:ext cx="23812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14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26700" y="1269554"/>
            <a:ext cx="10873208" cy="5078313"/>
          </a:xfrm>
          <a:prstGeom prst="rect">
            <a:avLst/>
          </a:prstGeom>
        </p:spPr>
        <p:txBody>
          <a:bodyPr wrap="square">
            <a:spAutoFit/>
          </a:bodyPr>
          <a:lstStyle/>
          <a:p>
            <a:pPr algn="just"/>
            <a:r>
              <a:rPr lang="es-CL" sz="1800" dirty="0" smtClean="0"/>
              <a:t>Al principio, Jaime sospechaba de Manuel, su hermano mayor, pero lo había descartado hacía tiempo. Para ello se pegó a él durante 24 horas seguidas. Pero ese día también habían desaparecido los cereales.</a:t>
            </a:r>
          </a:p>
          <a:p>
            <a:pPr algn="just"/>
            <a:endParaRPr lang="es-CL" sz="1800" dirty="0" smtClean="0"/>
          </a:p>
          <a:p>
            <a:pPr algn="just"/>
            <a:r>
              <a:rPr lang="es-CL" sz="1800" dirty="0" smtClean="0"/>
              <a:t>Jaime investigó durante días hasta que descubrió que el ladrón escurridizo no era otro que un pequeño ratón de campo.</a:t>
            </a:r>
          </a:p>
          <a:p>
            <a:pPr algn="just"/>
            <a:endParaRPr lang="es-CL" sz="1800" dirty="0" smtClean="0"/>
          </a:p>
          <a:p>
            <a:pPr algn="just"/>
            <a:r>
              <a:rPr lang="es-CL" sz="1800" dirty="0" smtClean="0"/>
              <a:t>-¿Por qué no usas una trampa para ratones? -le dijo un día Manuel a su hermano.</a:t>
            </a:r>
          </a:p>
          <a:p>
            <a:pPr algn="just"/>
            <a:endParaRPr lang="es-CL" sz="1800" dirty="0" smtClean="0"/>
          </a:p>
          <a:p>
            <a:pPr algn="just"/>
            <a:r>
              <a:rPr lang="es-CL" sz="1800" dirty="0" smtClean="0"/>
              <a:t>-No quiero hacer daño al ratón -respondió Jaime-. Solo quiero que deje de comerse mis cereales.</a:t>
            </a:r>
          </a:p>
          <a:p>
            <a:pPr algn="just"/>
            <a:endParaRPr lang="es-CL" sz="1800" dirty="0" smtClean="0"/>
          </a:p>
          <a:p>
            <a:pPr algn="just"/>
            <a:r>
              <a:rPr lang="es-CL" sz="1800" dirty="0" smtClean="0"/>
              <a:t>Durante días Jaime pensó en el modo de atrapar a aquel ladronzuelo sin dañarle, hasta que un día su paciencia se consumió por completo, cuando en el paquete de cereales no quedaba absolutamente nada.</a:t>
            </a:r>
          </a:p>
          <a:p>
            <a:pPr algn="just"/>
            <a:endParaRPr lang="es-CL" sz="1800" dirty="0" smtClean="0"/>
          </a:p>
          <a:p>
            <a:pPr algn="just"/>
            <a:r>
              <a:rPr lang="es-CL" sz="1800" dirty="0" smtClean="0"/>
              <a:t>-¡Voy a encontrarte y a acabar contigo! -gritó Jaime.</a:t>
            </a:r>
          </a:p>
          <a:p>
            <a:pPr algn="just"/>
            <a:endParaRPr lang="es-CL" sz="1800" dirty="0" smtClean="0"/>
          </a:p>
          <a:p>
            <a:pPr algn="just"/>
            <a:r>
              <a:rPr lang="es-CL" sz="1800" dirty="0" smtClean="0"/>
              <a:t>Jaime diseñó una trampa muy ingeniosa. Colocó como cebo un puñado de cereales en un cuenco. Cuando el ratón cogiera los cereales caería sobre él una jaula que le dejaría allí encerrado hasta que alguien abriera el armario.</a:t>
            </a:r>
            <a:endParaRPr lang="es-CL" sz="2000" dirty="0"/>
          </a:p>
        </p:txBody>
      </p:sp>
    </p:spTree>
    <p:extLst>
      <p:ext uri="{BB962C8B-B14F-4D97-AF65-F5344CB8AC3E}">
        <p14:creationId xmlns:p14="http://schemas.microsoft.com/office/powerpoint/2010/main" val="176957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66614" y="1197546"/>
            <a:ext cx="10225136" cy="4293483"/>
          </a:xfrm>
          <a:prstGeom prst="rect">
            <a:avLst/>
          </a:prstGeom>
        </p:spPr>
        <p:txBody>
          <a:bodyPr wrap="square">
            <a:spAutoFit/>
          </a:bodyPr>
          <a:lstStyle/>
          <a:p>
            <a:pPr algn="just"/>
            <a:r>
              <a:rPr lang="es-CL" dirty="0" smtClean="0"/>
              <a:t>La trampa funcionó. Cuando Jaime abrió la puerta del armario y se encontró al ratoncito le dijo:</a:t>
            </a:r>
          </a:p>
          <a:p>
            <a:pPr algn="just"/>
            <a:endParaRPr lang="es-CL" dirty="0" smtClean="0"/>
          </a:p>
          <a:p>
            <a:pPr algn="just"/>
            <a:r>
              <a:rPr lang="es-CL" dirty="0" smtClean="0"/>
              <a:t>-¡Te pillé! Voy a dejarte encerrado para que no vuelvas a robar mis cereales.</a:t>
            </a:r>
          </a:p>
          <a:p>
            <a:pPr algn="just"/>
            <a:endParaRPr lang="es-CL" dirty="0" smtClean="0"/>
          </a:p>
          <a:p>
            <a:pPr algn="just"/>
            <a:r>
              <a:rPr lang="es-CL" dirty="0" smtClean="0"/>
              <a:t>El pobre ratón estaba muy nervioso. No dejaba de mirar a todas partes y de girar sobre sí mismo.</a:t>
            </a:r>
          </a:p>
          <a:p>
            <a:pPr algn="just"/>
            <a:endParaRPr lang="es-CL" dirty="0" smtClean="0"/>
          </a:p>
          <a:p>
            <a:pPr algn="just"/>
            <a:r>
              <a:rPr lang="es-CL" dirty="0" smtClean="0"/>
              <a:t>Jaime supuso que era por la angustia de verse encarcelado, pero pronto se dio cuenta de que lo que le pasaba era otra cosa.</a:t>
            </a:r>
          </a:p>
          <a:p>
            <a:pPr algn="just"/>
            <a:endParaRPr lang="es-CL" dirty="0" smtClean="0"/>
          </a:p>
          <a:p>
            <a:pPr algn="just"/>
            <a:r>
              <a:rPr lang="es-CL" dirty="0" err="1" smtClean="0"/>
              <a:t>HEl</a:t>
            </a:r>
            <a:r>
              <a:rPr lang="es-CL" dirty="0" smtClean="0"/>
              <a:t> ladrón </a:t>
            </a:r>
            <a:r>
              <a:rPr lang="es-CL" dirty="0" err="1" smtClean="0"/>
              <a:t>escurridizooras</a:t>
            </a:r>
            <a:r>
              <a:rPr lang="es-CL" dirty="0" smtClean="0"/>
              <a:t> después apareció por allí una ratoncita seguida de una docena de ratoncitos chiquitines. Cuando Jaime lo </a:t>
            </a:r>
            <a:r>
              <a:rPr lang="es-CL" dirty="0" err="1" smtClean="0"/>
              <a:t>vió</a:t>
            </a:r>
            <a:r>
              <a:rPr lang="es-CL" dirty="0" smtClean="0"/>
              <a:t> entendió lo que pasaba.</a:t>
            </a:r>
            <a:endParaRPr lang="es-CL" dirty="0"/>
          </a:p>
        </p:txBody>
      </p:sp>
    </p:spTree>
    <p:extLst>
      <p:ext uri="{BB962C8B-B14F-4D97-AF65-F5344CB8AC3E}">
        <p14:creationId xmlns:p14="http://schemas.microsoft.com/office/powerpoint/2010/main" val="705561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185</TotalTime>
  <Words>522</Words>
  <Application>Microsoft Office PowerPoint</Application>
  <PresentationFormat>Personalizado</PresentationFormat>
  <Paragraphs>38</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González Madariaga</dc:creator>
  <cp:lastModifiedBy>TOSHIBA</cp:lastModifiedBy>
  <cp:revision>8</cp:revision>
  <dcterms:created xsi:type="dcterms:W3CDTF">2020-06-16T23:19:27Z</dcterms:created>
  <dcterms:modified xsi:type="dcterms:W3CDTF">2020-06-17T02:24:47Z</dcterms:modified>
</cp:coreProperties>
</file>