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86" r:id="rId1"/>
  </p:sldMasterIdLst>
  <p:notesMasterIdLst>
    <p:notesMasterId r:id="rId10"/>
  </p:notesMasterIdLst>
  <p:handoutMasterIdLst>
    <p:handoutMasterId r:id="rId11"/>
  </p:handoutMasterIdLst>
  <p:sldIdLst>
    <p:sldId id="392" r:id="rId2"/>
    <p:sldId id="393" r:id="rId3"/>
    <p:sldId id="394" r:id="rId4"/>
    <p:sldId id="395" r:id="rId5"/>
    <p:sldId id="396" r:id="rId6"/>
    <p:sldId id="397" r:id="rId7"/>
    <p:sldId id="398" r:id="rId8"/>
    <p:sldId id="399" r:id="rId9"/>
  </p:sldIdLst>
  <p:sldSz cx="12192000" cy="6858000"/>
  <p:notesSz cx="7102475" cy="9388475"/>
  <p:embeddedFontLst>
    <p:embeddedFont>
      <p:font typeface="Calibri" panose="020F0502020204030204" pitchFamily="34" charset="0"/>
      <p:regular r:id="rId12"/>
      <p:bold r:id="rId13"/>
      <p:italic r:id="rId14"/>
      <p:boldItalic r:id="rId15"/>
    </p:embeddedFont>
    <p:embeddedFont>
      <p:font typeface="Constantia" panose="02030602050306030303" pitchFamily="18" charset="0"/>
      <p:regular r:id="rId16"/>
      <p:bold r:id="rId17"/>
      <p:italic r:id="rId18"/>
      <p:boldItalic r:id="rId19"/>
    </p:embeddedFont>
    <p:embeddedFont>
      <p:font typeface="Wingdings 2" panose="05020102010507070707" pitchFamily="18" charset="2"/>
      <p:regular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3" roundtripDataSignature="AMtx7mghabi4e577Zd5AUU5EI1E2ob5Qn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9966"/>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C540224-295F-4AC1-8A88-6B458F8E0298}">
  <a:tblStyle styleId="{AC540224-295F-4AC1-8A88-6B458F8E0298}"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5"/>
          </a:solidFill>
        </a:fill>
      </a:tcStyle>
    </a:lastCol>
    <a:firstCol>
      <a:tcTxStyle b="on" i="off">
        <a:font>
          <a:latin typeface="Calibri"/>
          <a:ea typeface="Calibri"/>
          <a:cs typeface="Calibri"/>
        </a:font>
        <a:schemeClr val="lt1"/>
      </a:tcTxStyle>
      <a:tcStyle>
        <a:tcBdr/>
        <a:fill>
          <a:solidFill>
            <a:schemeClr val="accent5"/>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5"/>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5"/>
          </a:solidFill>
        </a:fill>
      </a:tcStyle>
    </a:firstRow>
    <a:neCell>
      <a:tcTxStyle/>
      <a:tcStyle>
        <a:tcBdr/>
      </a:tcStyle>
    </a:neCell>
    <a:nwCell>
      <a:tcTxStyle/>
      <a:tcStyle>
        <a:tcBdr/>
      </a:tcStyle>
    </a:nwCell>
  </a:tblStyle>
  <a:tblStyle styleId="{54A3D46B-7E0D-4266-87AE-40320163BD39}"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06" autoAdjust="0"/>
  </p:normalViewPr>
  <p:slideViewPr>
    <p:cSldViewPr snapToGrid="0">
      <p:cViewPr varScale="1">
        <p:scale>
          <a:sx n="68" d="100"/>
          <a:sy n="68" d="100"/>
        </p:scale>
        <p:origin x="79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63" Type="http://customschemas.google.com/relationships/presentationmetadata" Target="meta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6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notesMaster" Target="notesMasters/notesMaster1.xml"/><Relationship Id="rId19" Type="http://schemas.openxmlformats.org/officeDocument/2006/relationships/font" Target="fonts/font8.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6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4965D653-6821-46D7-A993-EA99E8B279BF}"/>
              </a:ext>
            </a:extLst>
          </p:cNvPr>
          <p:cNvSpPr>
            <a:spLocks noGrp="1"/>
          </p:cNvSpPr>
          <p:nvPr>
            <p:ph type="hdr" sz="quarter"/>
          </p:nvPr>
        </p:nvSpPr>
        <p:spPr>
          <a:xfrm>
            <a:off x="1" y="0"/>
            <a:ext cx="3078383" cy="471349"/>
          </a:xfrm>
          <a:prstGeom prst="rect">
            <a:avLst/>
          </a:prstGeom>
        </p:spPr>
        <p:txBody>
          <a:bodyPr vert="horz" lIns="92464" tIns="46232" rIns="92464" bIns="46232" rtlCol="0"/>
          <a:lstStyle>
            <a:lvl1pPr algn="l">
              <a:defRPr sz="1200"/>
            </a:lvl1pPr>
          </a:lstStyle>
          <a:p>
            <a:endParaRPr lang="es-CL"/>
          </a:p>
        </p:txBody>
      </p:sp>
      <p:sp>
        <p:nvSpPr>
          <p:cNvPr id="3" name="Marcador de fecha 2">
            <a:extLst>
              <a:ext uri="{FF2B5EF4-FFF2-40B4-BE49-F238E27FC236}">
                <a16:creationId xmlns:a16="http://schemas.microsoft.com/office/drawing/2014/main" id="{675B6EBA-187B-4469-A3FE-4337CDFA4D5D}"/>
              </a:ext>
            </a:extLst>
          </p:cNvPr>
          <p:cNvSpPr>
            <a:spLocks noGrp="1"/>
          </p:cNvSpPr>
          <p:nvPr>
            <p:ph type="dt" sz="quarter" idx="1"/>
          </p:nvPr>
        </p:nvSpPr>
        <p:spPr>
          <a:xfrm>
            <a:off x="4022485" y="0"/>
            <a:ext cx="3078383" cy="471349"/>
          </a:xfrm>
          <a:prstGeom prst="rect">
            <a:avLst/>
          </a:prstGeom>
        </p:spPr>
        <p:txBody>
          <a:bodyPr vert="horz" lIns="92464" tIns="46232" rIns="92464" bIns="46232" rtlCol="0"/>
          <a:lstStyle>
            <a:lvl1pPr algn="r">
              <a:defRPr sz="1200"/>
            </a:lvl1pPr>
          </a:lstStyle>
          <a:p>
            <a:fld id="{DFEA61C1-0848-4FFE-88B8-82887A299581}" type="datetimeFigureOut">
              <a:rPr lang="es-CL" smtClean="0"/>
              <a:t>08-05-2020</a:t>
            </a:fld>
            <a:endParaRPr lang="es-CL"/>
          </a:p>
        </p:txBody>
      </p:sp>
      <p:sp>
        <p:nvSpPr>
          <p:cNvPr id="4" name="Marcador de pie de página 3">
            <a:extLst>
              <a:ext uri="{FF2B5EF4-FFF2-40B4-BE49-F238E27FC236}">
                <a16:creationId xmlns:a16="http://schemas.microsoft.com/office/drawing/2014/main" id="{735CF2F2-47F4-4E6D-84B9-B69F945C98EB}"/>
              </a:ext>
            </a:extLst>
          </p:cNvPr>
          <p:cNvSpPr>
            <a:spLocks noGrp="1"/>
          </p:cNvSpPr>
          <p:nvPr>
            <p:ph type="ftr" sz="quarter" idx="2"/>
          </p:nvPr>
        </p:nvSpPr>
        <p:spPr>
          <a:xfrm>
            <a:off x="1" y="8917128"/>
            <a:ext cx="3078383" cy="471349"/>
          </a:xfrm>
          <a:prstGeom prst="rect">
            <a:avLst/>
          </a:prstGeom>
        </p:spPr>
        <p:txBody>
          <a:bodyPr vert="horz" lIns="92464" tIns="46232" rIns="92464" bIns="46232" rtlCol="0" anchor="b"/>
          <a:lstStyle>
            <a:lvl1pPr algn="l">
              <a:defRPr sz="1200"/>
            </a:lvl1pPr>
          </a:lstStyle>
          <a:p>
            <a:endParaRPr lang="es-CL"/>
          </a:p>
        </p:txBody>
      </p:sp>
      <p:sp>
        <p:nvSpPr>
          <p:cNvPr id="5" name="Marcador de número de diapositiva 4">
            <a:extLst>
              <a:ext uri="{FF2B5EF4-FFF2-40B4-BE49-F238E27FC236}">
                <a16:creationId xmlns:a16="http://schemas.microsoft.com/office/drawing/2014/main" id="{08A65816-F1C1-4C8C-8080-F2B0755002B2}"/>
              </a:ext>
            </a:extLst>
          </p:cNvPr>
          <p:cNvSpPr>
            <a:spLocks noGrp="1"/>
          </p:cNvSpPr>
          <p:nvPr>
            <p:ph type="sldNum" sz="quarter" idx="3"/>
          </p:nvPr>
        </p:nvSpPr>
        <p:spPr>
          <a:xfrm>
            <a:off x="4022485" y="8917128"/>
            <a:ext cx="3078383" cy="471349"/>
          </a:xfrm>
          <a:prstGeom prst="rect">
            <a:avLst/>
          </a:prstGeom>
        </p:spPr>
        <p:txBody>
          <a:bodyPr vert="horz" lIns="92464" tIns="46232" rIns="92464" bIns="46232" rtlCol="0" anchor="b"/>
          <a:lstStyle>
            <a:lvl1pPr algn="r">
              <a:defRPr sz="1200"/>
            </a:lvl1pPr>
          </a:lstStyle>
          <a:p>
            <a:fld id="{9287A2DF-9436-4D56-91EB-E74C1B4AFF0D}" type="slidenum">
              <a:rPr lang="es-CL" smtClean="0"/>
              <a:t>‹Nº›</a:t>
            </a:fld>
            <a:endParaRPr lang="es-CL"/>
          </a:p>
        </p:txBody>
      </p:sp>
    </p:spTree>
    <p:extLst>
      <p:ext uri="{BB962C8B-B14F-4D97-AF65-F5344CB8AC3E}">
        <p14:creationId xmlns:p14="http://schemas.microsoft.com/office/powerpoint/2010/main" val="3595303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459526"/>
            <a:ext cx="5681980" cy="4224814"/>
          </a:xfrm>
          <a:prstGeom prst="rect">
            <a:avLst/>
          </a:prstGeom>
          <a:noFill/>
          <a:ln>
            <a:noFill/>
          </a:ln>
        </p:spPr>
        <p:txBody>
          <a:bodyPr spcFirstLastPara="1" wrap="square" lIns="94205" tIns="94205" rIns="94205" bIns="9420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156659446"/>
      </p:ext>
    </p:extLst>
  </p:cSld>
  <p:clrMap bg1="lt1" tx1="dk1" bg2="dk2" tx2="lt2" accent1="accent1" accent2="accent2" accent3="accent3" accent4="accent4" accent5="accent5" accent6="accent6" hlink="hlink" folHlink="folHlink"/>
  <p:hf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a:t>Haga clic para modificar el estilo de título del patrón</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70FEB14F-12A2-4BE5-8175-7562B95276A5}" type="datetimeFigureOut">
              <a:rPr lang="es-CL" smtClean="0">
                <a:solidFill>
                  <a:srgbClr val="DBF5F9">
                    <a:shade val="90000"/>
                  </a:srgbClr>
                </a:solidFill>
              </a:rPr>
              <a:pPr/>
              <a:t>08-05-2020</a:t>
            </a:fld>
            <a:endParaRPr lang="es-CL">
              <a:solidFill>
                <a:srgbClr val="DBF5F9">
                  <a:shade val="90000"/>
                </a:srgbClr>
              </a:solidFill>
            </a:endParaRPr>
          </a:p>
        </p:txBody>
      </p:sp>
      <p:sp>
        <p:nvSpPr>
          <p:cNvPr id="19" name="Footer Placeholder 18"/>
          <p:cNvSpPr>
            <a:spLocks noGrp="1"/>
          </p:cNvSpPr>
          <p:nvPr>
            <p:ph type="ftr" sz="quarter" idx="11"/>
          </p:nvPr>
        </p:nvSpPr>
        <p:spPr/>
        <p:txBody>
          <a:bodyPr/>
          <a:lstStyle/>
          <a:p>
            <a:endParaRPr lang="es-CL">
              <a:solidFill>
                <a:srgbClr val="DBF5F9">
                  <a:shade val="90000"/>
                </a:srgbClr>
              </a:solidFill>
            </a:endParaRPr>
          </a:p>
        </p:txBody>
      </p:sp>
      <p:sp>
        <p:nvSpPr>
          <p:cNvPr id="27" name="Slide Number Placeholder 26"/>
          <p:cNvSpPr>
            <a:spLocks noGrp="1"/>
          </p:cNvSpPr>
          <p:nvPr>
            <p:ph type="sldNum" sz="quarter" idx="12"/>
          </p:nvPr>
        </p:nvSpPr>
        <p:spPr/>
        <p:txBody>
          <a:bodyPr/>
          <a:lstStyle/>
          <a:p>
            <a:fld id="{0518EAA3-3316-4726-9BF7-F79BE76C9527}" type="slidenum">
              <a:rPr lang="es-CL" smtClean="0">
                <a:solidFill>
                  <a:srgbClr val="DBF5F9">
                    <a:shade val="90000"/>
                  </a:srgbClr>
                </a:solidFill>
              </a:rPr>
              <a:pPr/>
              <a:t>‹Nº›</a:t>
            </a:fld>
            <a:endParaRPr lang="es-CL">
              <a:solidFill>
                <a:srgbClr val="DBF5F9">
                  <a:shade val="90000"/>
                </a:srgbClr>
              </a:solidFill>
            </a:endParaRPr>
          </a:p>
        </p:txBody>
      </p:sp>
    </p:spTree>
    <p:extLst>
      <p:ext uri="{BB962C8B-B14F-4D97-AF65-F5344CB8AC3E}">
        <p14:creationId xmlns:p14="http://schemas.microsoft.com/office/powerpoint/2010/main" val="418670254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Date Placeholder 3"/>
          <p:cNvSpPr>
            <a:spLocks noGrp="1"/>
          </p:cNvSpPr>
          <p:nvPr>
            <p:ph type="dt" sz="half" idx="10"/>
          </p:nvPr>
        </p:nvSpPr>
        <p:spPr/>
        <p:txBody>
          <a:bodyPr/>
          <a:lstStyle/>
          <a:p>
            <a:fld id="{70FEB14F-12A2-4BE5-8175-7562B95276A5}" type="datetimeFigureOut">
              <a:rPr lang="es-CL" smtClean="0">
                <a:solidFill>
                  <a:srgbClr val="04617B">
                    <a:shade val="90000"/>
                  </a:srgbClr>
                </a:solidFill>
              </a:rPr>
              <a:pPr/>
              <a:t>08-05-2020</a:t>
            </a:fld>
            <a:endParaRPr lang="es-CL">
              <a:solidFill>
                <a:srgbClr val="04617B">
                  <a:shade val="90000"/>
                </a:srgbClr>
              </a:solidFill>
            </a:endParaRPr>
          </a:p>
        </p:txBody>
      </p:sp>
      <p:sp>
        <p:nvSpPr>
          <p:cNvPr id="5" name="Footer Placeholder 4"/>
          <p:cNvSpPr>
            <a:spLocks noGrp="1"/>
          </p:cNvSpPr>
          <p:nvPr>
            <p:ph type="ftr" sz="quarter" idx="11"/>
          </p:nvPr>
        </p:nvSpPr>
        <p:spPr/>
        <p:txBody>
          <a:bodyPr/>
          <a:lstStyle/>
          <a:p>
            <a:endParaRPr lang="es-CL">
              <a:solidFill>
                <a:srgbClr val="04617B">
                  <a:shade val="90000"/>
                </a:srgbClr>
              </a:solidFill>
            </a:endParaRPr>
          </a:p>
        </p:txBody>
      </p:sp>
      <p:sp>
        <p:nvSpPr>
          <p:cNvPr id="6" name="Slide Number Placeholder 5"/>
          <p:cNvSpPr>
            <a:spLocks noGrp="1"/>
          </p:cNvSpPr>
          <p:nvPr>
            <p:ph type="sldNum" sz="quarter" idx="12"/>
          </p:nvPr>
        </p:nvSpPr>
        <p:spPr/>
        <p:txBody>
          <a:bodyPr/>
          <a:lstStyle/>
          <a:p>
            <a:fld id="{0518EAA3-3316-4726-9BF7-F79BE76C9527}" type="slidenum">
              <a:rPr lang="es-CL" smtClean="0">
                <a:solidFill>
                  <a:srgbClr val="04617B">
                    <a:shade val="90000"/>
                  </a:srgbClr>
                </a:solidFill>
              </a:rPr>
              <a:pPr/>
              <a:t>‹Nº›</a:t>
            </a:fld>
            <a:endParaRPr lang="es-CL">
              <a:solidFill>
                <a:srgbClr val="04617B">
                  <a:shade val="90000"/>
                </a:srgbClr>
              </a:solidFill>
            </a:endParaRPr>
          </a:p>
        </p:txBody>
      </p:sp>
    </p:spTree>
    <p:extLst>
      <p:ext uri="{BB962C8B-B14F-4D97-AF65-F5344CB8AC3E}">
        <p14:creationId xmlns:p14="http://schemas.microsoft.com/office/powerpoint/2010/main" val="1922153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s-ES"/>
              <a:t>Haga clic para modificar el estilo de título del patrón</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Date Placeholder 3"/>
          <p:cNvSpPr>
            <a:spLocks noGrp="1"/>
          </p:cNvSpPr>
          <p:nvPr>
            <p:ph type="dt" sz="half" idx="10"/>
          </p:nvPr>
        </p:nvSpPr>
        <p:spPr/>
        <p:txBody>
          <a:bodyPr/>
          <a:lstStyle/>
          <a:p>
            <a:fld id="{70FEB14F-12A2-4BE5-8175-7562B95276A5}" type="datetimeFigureOut">
              <a:rPr lang="es-CL" smtClean="0">
                <a:solidFill>
                  <a:srgbClr val="04617B">
                    <a:shade val="90000"/>
                  </a:srgbClr>
                </a:solidFill>
              </a:rPr>
              <a:pPr/>
              <a:t>08-05-2020</a:t>
            </a:fld>
            <a:endParaRPr lang="es-CL">
              <a:solidFill>
                <a:srgbClr val="04617B">
                  <a:shade val="90000"/>
                </a:srgbClr>
              </a:solidFill>
            </a:endParaRPr>
          </a:p>
        </p:txBody>
      </p:sp>
      <p:sp>
        <p:nvSpPr>
          <p:cNvPr id="5" name="Footer Placeholder 4"/>
          <p:cNvSpPr>
            <a:spLocks noGrp="1"/>
          </p:cNvSpPr>
          <p:nvPr>
            <p:ph type="ftr" sz="quarter" idx="11"/>
          </p:nvPr>
        </p:nvSpPr>
        <p:spPr/>
        <p:txBody>
          <a:bodyPr/>
          <a:lstStyle/>
          <a:p>
            <a:endParaRPr lang="es-CL">
              <a:solidFill>
                <a:srgbClr val="04617B">
                  <a:shade val="90000"/>
                </a:srgbClr>
              </a:solidFill>
            </a:endParaRPr>
          </a:p>
        </p:txBody>
      </p:sp>
      <p:sp>
        <p:nvSpPr>
          <p:cNvPr id="6" name="Slide Number Placeholder 5"/>
          <p:cNvSpPr>
            <a:spLocks noGrp="1"/>
          </p:cNvSpPr>
          <p:nvPr>
            <p:ph type="sldNum" sz="quarter" idx="12"/>
          </p:nvPr>
        </p:nvSpPr>
        <p:spPr/>
        <p:txBody>
          <a:bodyPr/>
          <a:lstStyle/>
          <a:p>
            <a:fld id="{0518EAA3-3316-4726-9BF7-F79BE76C9527}" type="slidenum">
              <a:rPr lang="es-CL" smtClean="0">
                <a:solidFill>
                  <a:srgbClr val="04617B">
                    <a:shade val="90000"/>
                  </a:srgbClr>
                </a:solidFill>
              </a:rPr>
              <a:pPr/>
              <a:t>‹Nº›</a:t>
            </a:fld>
            <a:endParaRPr lang="es-CL">
              <a:solidFill>
                <a:srgbClr val="04617B">
                  <a:shade val="90000"/>
                </a:srgbClr>
              </a:solidFill>
            </a:endParaRPr>
          </a:p>
        </p:txBody>
      </p:sp>
    </p:spTree>
    <p:extLst>
      <p:ext uri="{BB962C8B-B14F-4D97-AF65-F5344CB8AC3E}">
        <p14:creationId xmlns:p14="http://schemas.microsoft.com/office/powerpoint/2010/main" val="3468414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Date Placeholder 3"/>
          <p:cNvSpPr>
            <a:spLocks noGrp="1"/>
          </p:cNvSpPr>
          <p:nvPr>
            <p:ph type="dt" sz="half" idx="10"/>
          </p:nvPr>
        </p:nvSpPr>
        <p:spPr/>
        <p:txBody>
          <a:bodyPr/>
          <a:lstStyle/>
          <a:p>
            <a:fld id="{70FEB14F-12A2-4BE5-8175-7562B95276A5}" type="datetimeFigureOut">
              <a:rPr lang="es-CL" smtClean="0">
                <a:solidFill>
                  <a:srgbClr val="04617B">
                    <a:shade val="90000"/>
                  </a:srgbClr>
                </a:solidFill>
              </a:rPr>
              <a:pPr/>
              <a:t>08-05-2020</a:t>
            </a:fld>
            <a:endParaRPr lang="es-CL">
              <a:solidFill>
                <a:srgbClr val="04617B">
                  <a:shade val="90000"/>
                </a:srgbClr>
              </a:solidFill>
            </a:endParaRPr>
          </a:p>
        </p:txBody>
      </p:sp>
      <p:sp>
        <p:nvSpPr>
          <p:cNvPr id="5" name="Footer Placeholder 4"/>
          <p:cNvSpPr>
            <a:spLocks noGrp="1"/>
          </p:cNvSpPr>
          <p:nvPr>
            <p:ph type="ftr" sz="quarter" idx="11"/>
          </p:nvPr>
        </p:nvSpPr>
        <p:spPr/>
        <p:txBody>
          <a:bodyPr/>
          <a:lstStyle/>
          <a:p>
            <a:endParaRPr lang="es-CL">
              <a:solidFill>
                <a:srgbClr val="04617B">
                  <a:shade val="90000"/>
                </a:srgbClr>
              </a:solidFill>
            </a:endParaRPr>
          </a:p>
        </p:txBody>
      </p:sp>
      <p:sp>
        <p:nvSpPr>
          <p:cNvPr id="6" name="Slide Number Placeholder 5"/>
          <p:cNvSpPr>
            <a:spLocks noGrp="1"/>
          </p:cNvSpPr>
          <p:nvPr>
            <p:ph type="sldNum" sz="quarter" idx="12"/>
          </p:nvPr>
        </p:nvSpPr>
        <p:spPr/>
        <p:txBody>
          <a:bodyPr/>
          <a:lstStyle/>
          <a:p>
            <a:fld id="{0518EAA3-3316-4726-9BF7-F79BE76C9527}" type="slidenum">
              <a:rPr lang="es-CL" smtClean="0">
                <a:solidFill>
                  <a:srgbClr val="04617B">
                    <a:shade val="90000"/>
                  </a:srgbClr>
                </a:solidFill>
              </a:rPr>
              <a:pPr/>
              <a:t>‹Nº›</a:t>
            </a:fld>
            <a:endParaRPr lang="es-CL">
              <a:solidFill>
                <a:srgbClr val="04617B">
                  <a:shade val="90000"/>
                </a:srgbClr>
              </a:solidFill>
            </a:endParaRPr>
          </a:p>
        </p:txBody>
      </p:sp>
    </p:spTree>
    <p:extLst>
      <p:ext uri="{BB962C8B-B14F-4D97-AF65-F5344CB8AC3E}">
        <p14:creationId xmlns:p14="http://schemas.microsoft.com/office/powerpoint/2010/main" val="2609208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a:t>Haga clic para modificar el estilo de título del patrón</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4" name="Date Placeholder 3"/>
          <p:cNvSpPr>
            <a:spLocks noGrp="1"/>
          </p:cNvSpPr>
          <p:nvPr>
            <p:ph type="dt" sz="half" idx="10"/>
          </p:nvPr>
        </p:nvSpPr>
        <p:spPr/>
        <p:txBody>
          <a:bodyPr/>
          <a:lstStyle/>
          <a:p>
            <a:fld id="{70FEB14F-12A2-4BE5-8175-7562B95276A5}" type="datetimeFigureOut">
              <a:rPr lang="es-CL" smtClean="0">
                <a:solidFill>
                  <a:srgbClr val="DBF5F9">
                    <a:shade val="90000"/>
                  </a:srgbClr>
                </a:solidFill>
              </a:rPr>
              <a:pPr/>
              <a:t>08-05-2020</a:t>
            </a:fld>
            <a:endParaRPr lang="es-CL">
              <a:solidFill>
                <a:srgbClr val="DBF5F9">
                  <a:shade val="90000"/>
                </a:srgbClr>
              </a:solidFill>
            </a:endParaRPr>
          </a:p>
        </p:txBody>
      </p:sp>
      <p:sp>
        <p:nvSpPr>
          <p:cNvPr id="5" name="Footer Placeholder 4"/>
          <p:cNvSpPr>
            <a:spLocks noGrp="1"/>
          </p:cNvSpPr>
          <p:nvPr>
            <p:ph type="ftr" sz="quarter" idx="11"/>
          </p:nvPr>
        </p:nvSpPr>
        <p:spPr/>
        <p:txBody>
          <a:bodyPr/>
          <a:lstStyle/>
          <a:p>
            <a:endParaRPr lang="es-CL">
              <a:solidFill>
                <a:srgbClr val="DBF5F9">
                  <a:shade val="90000"/>
                </a:srgbClr>
              </a:solidFill>
            </a:endParaRPr>
          </a:p>
        </p:txBody>
      </p:sp>
      <p:sp>
        <p:nvSpPr>
          <p:cNvPr id="6" name="Slide Number Placeholder 5"/>
          <p:cNvSpPr>
            <a:spLocks noGrp="1"/>
          </p:cNvSpPr>
          <p:nvPr>
            <p:ph type="sldNum" sz="quarter" idx="12"/>
          </p:nvPr>
        </p:nvSpPr>
        <p:spPr/>
        <p:txBody>
          <a:bodyPr/>
          <a:lstStyle/>
          <a:p>
            <a:fld id="{0518EAA3-3316-4726-9BF7-F79BE76C9527}" type="slidenum">
              <a:rPr lang="es-CL" smtClean="0">
                <a:solidFill>
                  <a:srgbClr val="DBF5F9">
                    <a:shade val="90000"/>
                  </a:srgbClr>
                </a:solidFill>
              </a:rPr>
              <a:pPr/>
              <a:t>‹Nº›</a:t>
            </a:fld>
            <a:endParaRPr lang="es-CL">
              <a:solidFill>
                <a:srgbClr val="DBF5F9">
                  <a:shade val="90000"/>
                </a:srgbClr>
              </a:solidFill>
            </a:endParaRPr>
          </a:p>
        </p:txBody>
      </p:sp>
    </p:spTree>
    <p:extLst>
      <p:ext uri="{BB962C8B-B14F-4D97-AF65-F5344CB8AC3E}">
        <p14:creationId xmlns:p14="http://schemas.microsoft.com/office/powerpoint/2010/main" val="294906421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s-ES"/>
              <a:t>Haga clic para modificar el estilo de título del patrón</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Date Placeholder 4"/>
          <p:cNvSpPr>
            <a:spLocks noGrp="1"/>
          </p:cNvSpPr>
          <p:nvPr>
            <p:ph type="dt" sz="half" idx="10"/>
          </p:nvPr>
        </p:nvSpPr>
        <p:spPr/>
        <p:txBody>
          <a:bodyPr/>
          <a:lstStyle/>
          <a:p>
            <a:fld id="{70FEB14F-12A2-4BE5-8175-7562B95276A5}" type="datetimeFigureOut">
              <a:rPr lang="es-CL" smtClean="0">
                <a:solidFill>
                  <a:srgbClr val="04617B">
                    <a:shade val="90000"/>
                  </a:srgbClr>
                </a:solidFill>
              </a:rPr>
              <a:pPr/>
              <a:t>08-05-2020</a:t>
            </a:fld>
            <a:endParaRPr lang="es-CL">
              <a:solidFill>
                <a:srgbClr val="04617B">
                  <a:shade val="90000"/>
                </a:srgbClr>
              </a:solidFill>
            </a:endParaRPr>
          </a:p>
        </p:txBody>
      </p:sp>
      <p:sp>
        <p:nvSpPr>
          <p:cNvPr id="6" name="Footer Placeholder 5"/>
          <p:cNvSpPr>
            <a:spLocks noGrp="1"/>
          </p:cNvSpPr>
          <p:nvPr>
            <p:ph type="ftr" sz="quarter" idx="11"/>
          </p:nvPr>
        </p:nvSpPr>
        <p:spPr/>
        <p:txBody>
          <a:bodyPr/>
          <a:lstStyle/>
          <a:p>
            <a:endParaRPr lang="es-CL">
              <a:solidFill>
                <a:srgbClr val="04617B">
                  <a:shade val="90000"/>
                </a:srgbClr>
              </a:solidFill>
            </a:endParaRPr>
          </a:p>
        </p:txBody>
      </p:sp>
      <p:sp>
        <p:nvSpPr>
          <p:cNvPr id="7" name="Slide Number Placeholder 6"/>
          <p:cNvSpPr>
            <a:spLocks noGrp="1"/>
          </p:cNvSpPr>
          <p:nvPr>
            <p:ph type="sldNum" sz="quarter" idx="12"/>
          </p:nvPr>
        </p:nvSpPr>
        <p:spPr/>
        <p:txBody>
          <a:bodyPr/>
          <a:lstStyle/>
          <a:p>
            <a:fld id="{0518EAA3-3316-4726-9BF7-F79BE76C9527}" type="slidenum">
              <a:rPr lang="es-CL" smtClean="0">
                <a:solidFill>
                  <a:srgbClr val="04617B">
                    <a:shade val="90000"/>
                  </a:srgbClr>
                </a:solidFill>
              </a:rPr>
              <a:pPr/>
              <a:t>‹Nº›</a:t>
            </a:fld>
            <a:endParaRPr lang="es-CL">
              <a:solidFill>
                <a:srgbClr val="04617B">
                  <a:shade val="90000"/>
                </a:srgbClr>
              </a:solidFill>
            </a:endParaRPr>
          </a:p>
        </p:txBody>
      </p:sp>
    </p:spTree>
    <p:extLst>
      <p:ext uri="{BB962C8B-B14F-4D97-AF65-F5344CB8AC3E}">
        <p14:creationId xmlns:p14="http://schemas.microsoft.com/office/powerpoint/2010/main" val="1398372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s-ES"/>
              <a:t>Haga clic para modificar el estilo de título del patrón</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Date Placeholder 6"/>
          <p:cNvSpPr>
            <a:spLocks noGrp="1"/>
          </p:cNvSpPr>
          <p:nvPr>
            <p:ph type="dt" sz="half" idx="10"/>
          </p:nvPr>
        </p:nvSpPr>
        <p:spPr/>
        <p:txBody>
          <a:bodyPr/>
          <a:lstStyle/>
          <a:p>
            <a:fld id="{70FEB14F-12A2-4BE5-8175-7562B95276A5}" type="datetimeFigureOut">
              <a:rPr lang="es-CL" smtClean="0">
                <a:solidFill>
                  <a:srgbClr val="04617B">
                    <a:shade val="90000"/>
                  </a:srgbClr>
                </a:solidFill>
              </a:rPr>
              <a:pPr/>
              <a:t>08-05-2020</a:t>
            </a:fld>
            <a:endParaRPr lang="es-CL">
              <a:solidFill>
                <a:srgbClr val="04617B">
                  <a:shade val="90000"/>
                </a:srgbClr>
              </a:solidFill>
            </a:endParaRPr>
          </a:p>
        </p:txBody>
      </p:sp>
      <p:sp>
        <p:nvSpPr>
          <p:cNvPr id="8" name="Footer Placeholder 7"/>
          <p:cNvSpPr>
            <a:spLocks noGrp="1"/>
          </p:cNvSpPr>
          <p:nvPr>
            <p:ph type="ftr" sz="quarter" idx="11"/>
          </p:nvPr>
        </p:nvSpPr>
        <p:spPr/>
        <p:txBody>
          <a:bodyPr/>
          <a:lstStyle/>
          <a:p>
            <a:endParaRPr lang="es-CL">
              <a:solidFill>
                <a:srgbClr val="04617B">
                  <a:shade val="90000"/>
                </a:srgbClr>
              </a:solidFill>
            </a:endParaRPr>
          </a:p>
        </p:txBody>
      </p:sp>
      <p:sp>
        <p:nvSpPr>
          <p:cNvPr id="9" name="Slide Number Placeholder 8"/>
          <p:cNvSpPr>
            <a:spLocks noGrp="1"/>
          </p:cNvSpPr>
          <p:nvPr>
            <p:ph type="sldNum" sz="quarter" idx="12"/>
          </p:nvPr>
        </p:nvSpPr>
        <p:spPr/>
        <p:txBody>
          <a:bodyPr/>
          <a:lstStyle/>
          <a:p>
            <a:fld id="{0518EAA3-3316-4726-9BF7-F79BE76C9527}" type="slidenum">
              <a:rPr lang="es-CL" smtClean="0">
                <a:solidFill>
                  <a:srgbClr val="04617B">
                    <a:shade val="90000"/>
                  </a:srgbClr>
                </a:solidFill>
              </a:rPr>
              <a:pPr/>
              <a:t>‹Nº›</a:t>
            </a:fld>
            <a:endParaRPr lang="es-CL">
              <a:solidFill>
                <a:srgbClr val="04617B">
                  <a:shade val="90000"/>
                </a:srgbClr>
              </a:solidFill>
            </a:endParaRPr>
          </a:p>
        </p:txBody>
      </p:sp>
    </p:spTree>
    <p:extLst>
      <p:ext uri="{BB962C8B-B14F-4D97-AF65-F5344CB8AC3E}">
        <p14:creationId xmlns:p14="http://schemas.microsoft.com/office/powerpoint/2010/main" val="1322513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a:t>Haga clic para modificar el estilo de título del patrón</a:t>
            </a:r>
            <a:endParaRPr kumimoji="0" lang="en-US"/>
          </a:p>
        </p:txBody>
      </p:sp>
      <p:sp>
        <p:nvSpPr>
          <p:cNvPr id="3" name="Date Placeholder 2"/>
          <p:cNvSpPr>
            <a:spLocks noGrp="1"/>
          </p:cNvSpPr>
          <p:nvPr>
            <p:ph type="dt" sz="half" idx="10"/>
          </p:nvPr>
        </p:nvSpPr>
        <p:spPr/>
        <p:txBody>
          <a:bodyPr/>
          <a:lstStyle/>
          <a:p>
            <a:fld id="{70FEB14F-12A2-4BE5-8175-7562B95276A5}" type="datetimeFigureOut">
              <a:rPr lang="es-CL" smtClean="0">
                <a:solidFill>
                  <a:srgbClr val="04617B">
                    <a:shade val="90000"/>
                  </a:srgbClr>
                </a:solidFill>
              </a:rPr>
              <a:pPr/>
              <a:t>08-05-2020</a:t>
            </a:fld>
            <a:endParaRPr lang="es-CL">
              <a:solidFill>
                <a:srgbClr val="04617B">
                  <a:shade val="90000"/>
                </a:srgbClr>
              </a:solidFill>
            </a:endParaRPr>
          </a:p>
        </p:txBody>
      </p:sp>
      <p:sp>
        <p:nvSpPr>
          <p:cNvPr id="4" name="Footer Placeholder 3"/>
          <p:cNvSpPr>
            <a:spLocks noGrp="1"/>
          </p:cNvSpPr>
          <p:nvPr>
            <p:ph type="ftr" sz="quarter" idx="11"/>
          </p:nvPr>
        </p:nvSpPr>
        <p:spPr/>
        <p:txBody>
          <a:bodyPr/>
          <a:lstStyle/>
          <a:p>
            <a:endParaRPr lang="es-CL">
              <a:solidFill>
                <a:srgbClr val="04617B">
                  <a:shade val="90000"/>
                </a:srgbClr>
              </a:solidFill>
            </a:endParaRPr>
          </a:p>
        </p:txBody>
      </p:sp>
      <p:sp>
        <p:nvSpPr>
          <p:cNvPr id="5" name="Slide Number Placeholder 4"/>
          <p:cNvSpPr>
            <a:spLocks noGrp="1"/>
          </p:cNvSpPr>
          <p:nvPr>
            <p:ph type="sldNum" sz="quarter" idx="12"/>
          </p:nvPr>
        </p:nvSpPr>
        <p:spPr/>
        <p:txBody>
          <a:bodyPr/>
          <a:lstStyle/>
          <a:p>
            <a:fld id="{0518EAA3-3316-4726-9BF7-F79BE76C9527}" type="slidenum">
              <a:rPr lang="es-CL" smtClean="0">
                <a:solidFill>
                  <a:srgbClr val="04617B">
                    <a:shade val="90000"/>
                  </a:srgbClr>
                </a:solidFill>
              </a:rPr>
              <a:pPr/>
              <a:t>‹Nº›</a:t>
            </a:fld>
            <a:endParaRPr lang="es-CL">
              <a:solidFill>
                <a:srgbClr val="04617B">
                  <a:shade val="90000"/>
                </a:srgbClr>
              </a:solidFill>
            </a:endParaRPr>
          </a:p>
        </p:txBody>
      </p:sp>
    </p:spTree>
    <p:extLst>
      <p:ext uri="{BB962C8B-B14F-4D97-AF65-F5344CB8AC3E}">
        <p14:creationId xmlns:p14="http://schemas.microsoft.com/office/powerpoint/2010/main" val="56983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FEB14F-12A2-4BE5-8175-7562B95276A5}" type="datetimeFigureOut">
              <a:rPr lang="es-CL" smtClean="0">
                <a:solidFill>
                  <a:srgbClr val="04617B">
                    <a:shade val="90000"/>
                  </a:srgbClr>
                </a:solidFill>
              </a:rPr>
              <a:pPr/>
              <a:t>08-05-2020</a:t>
            </a:fld>
            <a:endParaRPr lang="es-CL">
              <a:solidFill>
                <a:srgbClr val="04617B">
                  <a:shade val="90000"/>
                </a:srgbClr>
              </a:solidFill>
            </a:endParaRPr>
          </a:p>
        </p:txBody>
      </p:sp>
      <p:sp>
        <p:nvSpPr>
          <p:cNvPr id="3" name="Footer Placeholder 2"/>
          <p:cNvSpPr>
            <a:spLocks noGrp="1"/>
          </p:cNvSpPr>
          <p:nvPr>
            <p:ph type="ftr" sz="quarter" idx="11"/>
          </p:nvPr>
        </p:nvSpPr>
        <p:spPr/>
        <p:txBody>
          <a:bodyPr/>
          <a:lstStyle/>
          <a:p>
            <a:endParaRPr lang="es-CL">
              <a:solidFill>
                <a:srgbClr val="04617B">
                  <a:shade val="90000"/>
                </a:srgbClr>
              </a:solidFill>
            </a:endParaRPr>
          </a:p>
        </p:txBody>
      </p:sp>
      <p:sp>
        <p:nvSpPr>
          <p:cNvPr id="4" name="Slide Number Placeholder 3"/>
          <p:cNvSpPr>
            <a:spLocks noGrp="1"/>
          </p:cNvSpPr>
          <p:nvPr>
            <p:ph type="sldNum" sz="quarter" idx="12"/>
          </p:nvPr>
        </p:nvSpPr>
        <p:spPr/>
        <p:txBody>
          <a:bodyPr/>
          <a:lstStyle/>
          <a:p>
            <a:fld id="{0518EAA3-3316-4726-9BF7-F79BE76C9527}" type="slidenum">
              <a:rPr lang="es-CL" smtClean="0">
                <a:solidFill>
                  <a:srgbClr val="04617B">
                    <a:shade val="90000"/>
                  </a:srgbClr>
                </a:solidFill>
              </a:rPr>
              <a:pPr/>
              <a:t>‹Nº›</a:t>
            </a:fld>
            <a:endParaRPr lang="es-CL">
              <a:solidFill>
                <a:srgbClr val="04617B">
                  <a:shade val="90000"/>
                </a:srgbClr>
              </a:solidFill>
            </a:endParaRPr>
          </a:p>
        </p:txBody>
      </p:sp>
    </p:spTree>
    <p:extLst>
      <p:ext uri="{BB962C8B-B14F-4D97-AF65-F5344CB8AC3E}">
        <p14:creationId xmlns:p14="http://schemas.microsoft.com/office/powerpoint/2010/main" val="3369144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a:t>Haga clic para modificar el estilo de título del patrón</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a:t>Haga clic para modificar el estilo de texto del patrón</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Date Placeholder 4"/>
          <p:cNvSpPr>
            <a:spLocks noGrp="1"/>
          </p:cNvSpPr>
          <p:nvPr>
            <p:ph type="dt" sz="half" idx="10"/>
          </p:nvPr>
        </p:nvSpPr>
        <p:spPr/>
        <p:txBody>
          <a:bodyPr/>
          <a:lstStyle/>
          <a:p>
            <a:fld id="{70FEB14F-12A2-4BE5-8175-7562B95276A5}" type="datetimeFigureOut">
              <a:rPr lang="es-CL" smtClean="0">
                <a:solidFill>
                  <a:srgbClr val="04617B">
                    <a:shade val="90000"/>
                  </a:srgbClr>
                </a:solidFill>
              </a:rPr>
              <a:pPr/>
              <a:t>08-05-2020</a:t>
            </a:fld>
            <a:endParaRPr lang="es-CL">
              <a:solidFill>
                <a:srgbClr val="04617B">
                  <a:shade val="90000"/>
                </a:srgbClr>
              </a:solidFill>
            </a:endParaRPr>
          </a:p>
        </p:txBody>
      </p:sp>
      <p:sp>
        <p:nvSpPr>
          <p:cNvPr id="6" name="Footer Placeholder 5"/>
          <p:cNvSpPr>
            <a:spLocks noGrp="1"/>
          </p:cNvSpPr>
          <p:nvPr>
            <p:ph type="ftr" sz="quarter" idx="11"/>
          </p:nvPr>
        </p:nvSpPr>
        <p:spPr/>
        <p:txBody>
          <a:bodyPr/>
          <a:lstStyle/>
          <a:p>
            <a:endParaRPr lang="es-CL">
              <a:solidFill>
                <a:srgbClr val="04617B">
                  <a:shade val="90000"/>
                </a:srgbClr>
              </a:solidFill>
            </a:endParaRPr>
          </a:p>
        </p:txBody>
      </p:sp>
      <p:sp>
        <p:nvSpPr>
          <p:cNvPr id="7" name="Slide Number Placeholder 6"/>
          <p:cNvSpPr>
            <a:spLocks noGrp="1"/>
          </p:cNvSpPr>
          <p:nvPr>
            <p:ph type="sldNum" sz="quarter" idx="12"/>
          </p:nvPr>
        </p:nvSpPr>
        <p:spPr/>
        <p:txBody>
          <a:bodyPr/>
          <a:lstStyle/>
          <a:p>
            <a:fld id="{0518EAA3-3316-4726-9BF7-F79BE76C9527}" type="slidenum">
              <a:rPr lang="es-CL" smtClean="0">
                <a:solidFill>
                  <a:srgbClr val="04617B">
                    <a:shade val="90000"/>
                  </a:srgbClr>
                </a:solidFill>
              </a:rPr>
              <a:pPr/>
              <a:t>‹Nº›</a:t>
            </a:fld>
            <a:endParaRPr lang="es-CL">
              <a:solidFill>
                <a:srgbClr val="04617B">
                  <a:shade val="90000"/>
                </a:srgbClr>
              </a:solidFill>
            </a:endParaRPr>
          </a:p>
        </p:txBody>
      </p:sp>
    </p:spTree>
    <p:extLst>
      <p:ext uri="{BB962C8B-B14F-4D97-AF65-F5344CB8AC3E}">
        <p14:creationId xmlns:p14="http://schemas.microsoft.com/office/powerpoint/2010/main" val="2425348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s-ES"/>
              <a:t>Haga clic para modificar el estilo de título del patrón</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a:t>Haga clic para modificar el estilo de texto del patrón</a:t>
            </a:r>
          </a:p>
        </p:txBody>
      </p:sp>
      <p:sp>
        <p:nvSpPr>
          <p:cNvPr id="5" name="Date Placeholder 4"/>
          <p:cNvSpPr>
            <a:spLocks noGrp="1"/>
          </p:cNvSpPr>
          <p:nvPr>
            <p:ph type="dt" sz="half" idx="10"/>
          </p:nvPr>
        </p:nvSpPr>
        <p:spPr/>
        <p:txBody>
          <a:bodyPr/>
          <a:lstStyle/>
          <a:p>
            <a:fld id="{70FEB14F-12A2-4BE5-8175-7562B95276A5}" type="datetimeFigureOut">
              <a:rPr lang="es-CL" smtClean="0">
                <a:solidFill>
                  <a:srgbClr val="04617B">
                    <a:shade val="90000"/>
                  </a:srgbClr>
                </a:solidFill>
              </a:rPr>
              <a:pPr/>
              <a:t>08-05-2020</a:t>
            </a:fld>
            <a:endParaRPr lang="es-CL">
              <a:solidFill>
                <a:srgbClr val="04617B">
                  <a:shade val="90000"/>
                </a:srgbClr>
              </a:solidFill>
            </a:endParaRPr>
          </a:p>
        </p:txBody>
      </p:sp>
      <p:sp>
        <p:nvSpPr>
          <p:cNvPr id="6" name="Footer Placeholder 5"/>
          <p:cNvSpPr>
            <a:spLocks noGrp="1"/>
          </p:cNvSpPr>
          <p:nvPr>
            <p:ph type="ftr" sz="quarter" idx="11"/>
          </p:nvPr>
        </p:nvSpPr>
        <p:spPr/>
        <p:txBody>
          <a:bodyPr/>
          <a:lstStyle/>
          <a:p>
            <a:endParaRPr lang="es-CL">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0518EAA3-3316-4726-9BF7-F79BE76C9527}" type="slidenum">
              <a:rPr lang="es-CL" smtClean="0">
                <a:solidFill>
                  <a:srgbClr val="04617B">
                    <a:shade val="90000"/>
                  </a:srgbClr>
                </a:solidFill>
              </a:rPr>
              <a:pPr/>
              <a:t>‹Nº›</a:t>
            </a:fld>
            <a:endParaRPr lang="es-CL">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a:t>Haga clic en el icono para agregar una imagen</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buClrTx/>
              <a:buFontTx/>
              <a:buNone/>
            </a:pPr>
            <a:endParaRPr lang="en-US" sz="1800" kern="1200">
              <a:solidFill>
                <a:prstClr val="black"/>
              </a:solidFill>
              <a:latin typeface="Constantia"/>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buClrTx/>
              <a:buFontTx/>
              <a:buNone/>
            </a:pPr>
            <a:endParaRPr lang="en-US" sz="1800" kern="1200">
              <a:solidFill>
                <a:prstClr val="black"/>
              </a:solidFill>
              <a:latin typeface="Constantia"/>
              <a:ea typeface="+mn-ea"/>
              <a:cs typeface="+mn-cs"/>
            </a:endParaRPr>
          </a:p>
        </p:txBody>
      </p:sp>
    </p:spTree>
    <p:extLst>
      <p:ext uri="{BB962C8B-B14F-4D97-AF65-F5344CB8AC3E}">
        <p14:creationId xmlns:p14="http://schemas.microsoft.com/office/powerpoint/2010/main" val="1898124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buClrTx/>
              <a:buFontTx/>
              <a:buNone/>
            </a:pPr>
            <a:endParaRPr lang="en-US" sz="1800" kern="1200">
              <a:solidFill>
                <a:prstClr val="black"/>
              </a:solidFill>
              <a:latin typeface="Constantia"/>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buClrTx/>
              <a:buFontTx/>
              <a:buNone/>
            </a:pPr>
            <a:endParaRPr lang="en-US" sz="1800" kern="1200">
              <a:solidFill>
                <a:prstClr val="black"/>
              </a:solidFill>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s-ES"/>
              <a:t>Haga clic para modificar el estilo de título del patrón</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buClrTx/>
              <a:buFontTx/>
              <a:buNone/>
            </a:pPr>
            <a:fld id="{70FEB14F-12A2-4BE5-8175-7562B95276A5}" type="datetimeFigureOut">
              <a:rPr lang="es-CL" kern="1200" smtClean="0">
                <a:solidFill>
                  <a:srgbClr val="04617B">
                    <a:shade val="90000"/>
                  </a:srgbClr>
                </a:solidFill>
                <a:latin typeface="Constantia"/>
                <a:ea typeface="+mn-ea"/>
                <a:cs typeface="+mn-cs"/>
              </a:rPr>
              <a:pPr>
                <a:buClrTx/>
                <a:buFontTx/>
                <a:buNone/>
              </a:pPr>
              <a:t>08-05-2020</a:t>
            </a:fld>
            <a:endParaRPr lang="es-CL" kern="1200">
              <a:solidFill>
                <a:srgbClr val="04617B">
                  <a:shade val="90000"/>
                </a:srgbClr>
              </a:solidFill>
              <a:latin typeface="Constantia"/>
              <a:ea typeface="+mn-e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buClrTx/>
              <a:buFontTx/>
              <a:buNone/>
            </a:pPr>
            <a:endParaRPr lang="es-CL" kern="1200">
              <a:solidFill>
                <a:srgbClr val="04617B">
                  <a:shade val="90000"/>
                </a:srgbClr>
              </a:solidFill>
              <a:latin typeface="Constantia"/>
              <a:ea typeface="+mn-e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buClrTx/>
              <a:buFontTx/>
              <a:buNone/>
            </a:pPr>
            <a:fld id="{0518EAA3-3316-4726-9BF7-F79BE76C9527}" type="slidenum">
              <a:rPr lang="es-CL" kern="1200" smtClean="0">
                <a:solidFill>
                  <a:srgbClr val="04617B">
                    <a:shade val="90000"/>
                  </a:srgbClr>
                </a:solidFill>
                <a:latin typeface="Constantia"/>
                <a:ea typeface="+mn-ea"/>
                <a:cs typeface="+mn-cs"/>
              </a:rPr>
              <a:pPr>
                <a:buClrTx/>
                <a:buFontTx/>
                <a:buNone/>
              </a:pPr>
              <a:t>‹Nº›</a:t>
            </a:fld>
            <a:endParaRPr lang="es-CL" kern="1200">
              <a:solidFill>
                <a:srgbClr val="04617B">
                  <a:shade val="90000"/>
                </a:srgbClr>
              </a:solidFill>
              <a:latin typeface="Constantia"/>
              <a:ea typeface="+mn-e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a:buClrTx/>
                <a:buFontTx/>
                <a:buNone/>
              </a:pPr>
              <a:endParaRPr lang="en-US" sz="1800" kern="1200">
                <a:solidFill>
                  <a:prstClr val="black"/>
                </a:solidFill>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a:buClrTx/>
                <a:buFontTx/>
                <a:buNone/>
              </a:pPr>
              <a:endParaRPr lang="en-US" sz="1800" kern="1200">
                <a:solidFill>
                  <a:prstClr val="black"/>
                </a:solidFill>
                <a:latin typeface="Constantia"/>
                <a:ea typeface="+mn-ea"/>
                <a:cs typeface="+mn-cs"/>
              </a:endParaRPr>
            </a:p>
          </p:txBody>
        </p:sp>
      </p:grpSp>
    </p:spTree>
    <p:extLst>
      <p:ext uri="{BB962C8B-B14F-4D97-AF65-F5344CB8AC3E}">
        <p14:creationId xmlns:p14="http://schemas.microsoft.com/office/powerpoint/2010/main" val="2127307842"/>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uario\Desktop\insignia colegio azulita.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6207" y="630141"/>
            <a:ext cx="2323069" cy="3093688"/>
          </a:xfrm>
          <a:prstGeom prst="rect">
            <a:avLst/>
          </a:prstGeom>
          <a:noFill/>
          <a:extLst/>
        </p:spPr>
      </p:pic>
      <p:sp>
        <p:nvSpPr>
          <p:cNvPr id="5" name="4 Rectángulo"/>
          <p:cNvSpPr/>
          <p:nvPr/>
        </p:nvSpPr>
        <p:spPr>
          <a:xfrm>
            <a:off x="3200400" y="3878505"/>
            <a:ext cx="7228701" cy="2585323"/>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spc="0"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ASIGNATURA</a:t>
            </a:r>
          </a:p>
          <a:p>
            <a:pPr algn="ctr"/>
            <a:r>
              <a:rPr lang="es-ES" sz="54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religión</a:t>
            </a:r>
            <a:endParaRPr lang="es-ES" sz="5400" b="1" cap="all" spc="0"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CLASE N° 6</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783208">
            <a:off x="708631" y="1920291"/>
            <a:ext cx="3683888" cy="2492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Fracaso aprendizaje y educación | Revista SIC - Centro Gumil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6124">
            <a:off x="7975619" y="1682681"/>
            <a:ext cx="3794371" cy="1963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178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911305" y="548808"/>
            <a:ext cx="10361851" cy="1470365"/>
          </a:xfrm>
          <a:prstGeom prst="rect">
            <a:avLst/>
          </a:prstGeom>
        </p:spPr>
        <p:txBody>
          <a:bodyPr vert="horz" lIns="0" rIns="0" bIns="0" anchor="b">
            <a:normAutofit fontScale="975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s-CL" dirty="0"/>
              <a:t>Material de apoyo </a:t>
            </a:r>
            <a:br>
              <a:rPr lang="es-CL" dirty="0"/>
            </a:br>
            <a:r>
              <a:rPr lang="es-CL" dirty="0"/>
              <a:t>Guía N° 6 Religión	6° Básico </a:t>
            </a:r>
          </a:p>
        </p:txBody>
      </p:sp>
      <p:sp>
        <p:nvSpPr>
          <p:cNvPr id="6" name="2 Subtítulo"/>
          <p:cNvSpPr txBox="1">
            <a:spLocks/>
          </p:cNvSpPr>
          <p:nvPr/>
        </p:nvSpPr>
        <p:spPr>
          <a:xfrm>
            <a:off x="1918742" y="4797946"/>
            <a:ext cx="8533289" cy="1753006"/>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just">
              <a:lnSpc>
                <a:spcPct val="115000"/>
              </a:lnSpc>
              <a:buNone/>
            </a:pPr>
            <a:r>
              <a:rPr lang="es-CL" b="1" dirty="0">
                <a:ea typeface="Calibri"/>
                <a:cs typeface="Times New Roman"/>
              </a:rPr>
              <a:t>O.A: Reflexionar sobre los contenidos tratados en guías anteriores para transferir de manera clara los aprendizajes logrados a las actividades propuestas.  </a:t>
            </a:r>
            <a:endParaRPr lang="es-CL" dirty="0">
              <a:ea typeface="Calibri"/>
              <a:cs typeface="Times New Roman"/>
            </a:endParaRPr>
          </a:p>
          <a:p>
            <a:endParaRPr lang="es-CL"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2485" t="6265" r="11730" b="7104"/>
          <a:stretch/>
        </p:blipFill>
        <p:spPr bwMode="auto">
          <a:xfrm>
            <a:off x="1497724" y="1906752"/>
            <a:ext cx="3499946" cy="2775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Onda"/>
          <p:cNvSpPr/>
          <p:nvPr/>
        </p:nvSpPr>
        <p:spPr>
          <a:xfrm>
            <a:off x="5612524" y="2743200"/>
            <a:ext cx="5660632" cy="1734207"/>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600" b="1" dirty="0">
                <a:solidFill>
                  <a:srgbClr val="FF0000"/>
                </a:solidFill>
                <a:effectLst>
                  <a:outerShdw blurRad="38100" dist="38100" dir="2700000" algn="tl">
                    <a:srgbClr val="000000">
                      <a:alpha val="43137"/>
                    </a:srgbClr>
                  </a:outerShdw>
                </a:effectLst>
              </a:rPr>
              <a:t>VIVIR CON SENTIDO</a:t>
            </a:r>
            <a:endParaRPr lang="es-CL" sz="2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3970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 de texto 2"/>
          <p:cNvSpPr txBox="1">
            <a:spLocks noChangeArrowheads="1"/>
          </p:cNvSpPr>
          <p:nvPr/>
        </p:nvSpPr>
        <p:spPr bwMode="auto">
          <a:xfrm>
            <a:off x="772510" y="2648607"/>
            <a:ext cx="10862442" cy="363176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gn="just">
              <a:lnSpc>
                <a:spcPct val="115000"/>
              </a:lnSpc>
              <a:spcAft>
                <a:spcPts val="0"/>
              </a:spcAft>
            </a:pPr>
            <a:r>
              <a:rPr lang="es-CL" sz="2000" b="1" dirty="0">
                <a:effectLst/>
                <a:latin typeface="Calibri"/>
                <a:ea typeface="Calibri"/>
                <a:cs typeface="Times New Roman"/>
              </a:rPr>
              <a:t>VIVIR CON SENTIDO</a:t>
            </a:r>
            <a:endParaRPr lang="es-CL" sz="2800" dirty="0">
              <a:effectLst/>
              <a:latin typeface="Calibri"/>
              <a:ea typeface="Calibri"/>
              <a:cs typeface="Times New Roman"/>
            </a:endParaRPr>
          </a:p>
          <a:p>
            <a:pPr algn="just">
              <a:lnSpc>
                <a:spcPct val="115000"/>
              </a:lnSpc>
              <a:spcAft>
                <a:spcPts val="0"/>
              </a:spcAft>
            </a:pPr>
            <a:r>
              <a:rPr lang="es-CL" sz="2000" dirty="0">
                <a:effectLst/>
                <a:latin typeface="Calibri"/>
                <a:ea typeface="Calibri"/>
                <a:cs typeface="Times New Roman"/>
              </a:rPr>
              <a:t>La vida es un don gratuito de Dios que está en manos de Dios. Venimos de Dios y vamos hacia Dios. Por tanto, vivir con sentido:</a:t>
            </a:r>
            <a:endParaRPr lang="es-CL" sz="2800" dirty="0">
              <a:effectLst/>
              <a:latin typeface="Calibri"/>
              <a:ea typeface="Calibri"/>
              <a:cs typeface="Times New Roman"/>
            </a:endParaRPr>
          </a:p>
          <a:p>
            <a:pPr marL="342900" lvl="0" indent="-342900" algn="just">
              <a:lnSpc>
                <a:spcPct val="115000"/>
              </a:lnSpc>
              <a:spcAft>
                <a:spcPts val="0"/>
              </a:spcAft>
              <a:buFont typeface="Calibri"/>
              <a:buChar char="-"/>
            </a:pPr>
            <a:r>
              <a:rPr lang="es-CL" sz="2000" b="1" dirty="0">
                <a:effectLst/>
                <a:latin typeface="Calibri"/>
                <a:ea typeface="Calibri"/>
                <a:cs typeface="Times New Roman"/>
              </a:rPr>
              <a:t>No es </a:t>
            </a:r>
            <a:r>
              <a:rPr lang="es-CL" sz="2000" dirty="0">
                <a:effectLst/>
                <a:latin typeface="Calibri"/>
                <a:ea typeface="Calibri"/>
                <a:cs typeface="Times New Roman"/>
              </a:rPr>
              <a:t>ver la vida como a uno le guste que sea o desee aparentar.</a:t>
            </a:r>
            <a:endParaRPr lang="es-CL" sz="2800" dirty="0">
              <a:effectLst/>
              <a:latin typeface="Calibri"/>
              <a:ea typeface="Calibri"/>
              <a:cs typeface="Times New Roman"/>
            </a:endParaRPr>
          </a:p>
          <a:p>
            <a:pPr marL="342900" lvl="0" indent="-342900" algn="just">
              <a:lnSpc>
                <a:spcPct val="115000"/>
              </a:lnSpc>
              <a:spcAft>
                <a:spcPts val="0"/>
              </a:spcAft>
              <a:buFont typeface="Calibri"/>
              <a:buChar char="-"/>
            </a:pPr>
            <a:r>
              <a:rPr lang="es-CL" sz="2000" b="1" dirty="0">
                <a:effectLst/>
                <a:latin typeface="Calibri"/>
                <a:ea typeface="Calibri"/>
                <a:cs typeface="Times New Roman"/>
              </a:rPr>
              <a:t>No es </a:t>
            </a:r>
            <a:r>
              <a:rPr lang="es-CL" sz="2000" dirty="0">
                <a:effectLst/>
                <a:latin typeface="Calibri"/>
                <a:ea typeface="Calibri"/>
                <a:cs typeface="Times New Roman"/>
              </a:rPr>
              <a:t>seguir los caprichos de la moda ni pensar que lo único que cuenta es divertirse.</a:t>
            </a:r>
            <a:endParaRPr lang="es-CL" sz="2800" dirty="0">
              <a:effectLst/>
              <a:latin typeface="Calibri"/>
              <a:ea typeface="Calibri"/>
              <a:cs typeface="Times New Roman"/>
            </a:endParaRPr>
          </a:p>
          <a:p>
            <a:pPr marL="342900" lvl="0" indent="-342900" algn="just">
              <a:lnSpc>
                <a:spcPct val="115000"/>
              </a:lnSpc>
              <a:spcAft>
                <a:spcPts val="0"/>
              </a:spcAft>
              <a:buFont typeface="Calibri"/>
              <a:buChar char="-"/>
            </a:pPr>
            <a:r>
              <a:rPr lang="es-CL" sz="2000" b="1" dirty="0">
                <a:effectLst/>
                <a:latin typeface="Calibri"/>
                <a:ea typeface="Calibri"/>
                <a:cs typeface="Times New Roman"/>
              </a:rPr>
              <a:t>No es </a:t>
            </a:r>
            <a:r>
              <a:rPr lang="es-CL" sz="2000" dirty="0">
                <a:effectLst/>
                <a:latin typeface="Calibri"/>
                <a:ea typeface="Calibri"/>
                <a:cs typeface="Times New Roman"/>
              </a:rPr>
              <a:t>buscar el mayor placer a toda costa y hasta que el cuerpo aguante.</a:t>
            </a:r>
            <a:endParaRPr lang="es-CL" sz="2800" dirty="0">
              <a:effectLst/>
              <a:latin typeface="Calibri"/>
              <a:ea typeface="Calibri"/>
              <a:cs typeface="Times New Roman"/>
            </a:endParaRPr>
          </a:p>
          <a:p>
            <a:pPr marL="342900" lvl="0" indent="-342900" algn="just">
              <a:lnSpc>
                <a:spcPct val="115000"/>
              </a:lnSpc>
              <a:spcAft>
                <a:spcPts val="0"/>
              </a:spcAft>
              <a:buFont typeface="Calibri"/>
              <a:buChar char="-"/>
            </a:pPr>
            <a:r>
              <a:rPr lang="es-CL" sz="2000" b="1" dirty="0">
                <a:effectLst/>
                <a:latin typeface="Calibri"/>
                <a:ea typeface="Calibri"/>
                <a:cs typeface="Times New Roman"/>
              </a:rPr>
              <a:t>No es </a:t>
            </a:r>
            <a:r>
              <a:rPr lang="es-CL" sz="2000" dirty="0">
                <a:effectLst/>
                <a:latin typeface="Calibri"/>
                <a:ea typeface="Calibri"/>
                <a:cs typeface="Times New Roman"/>
              </a:rPr>
              <a:t>vivir como a quien se dirige sin rumbo, sin importarle dónde va, ni por qué o para qué.</a:t>
            </a:r>
            <a:endParaRPr lang="es-CL" sz="2800" dirty="0">
              <a:effectLst/>
              <a:latin typeface="Calibri"/>
              <a:ea typeface="Calibri"/>
              <a:cs typeface="Times New Roman"/>
            </a:endParaRPr>
          </a:p>
          <a:p>
            <a:pPr marL="228600" algn="just">
              <a:lnSpc>
                <a:spcPct val="115000"/>
              </a:lnSpc>
              <a:spcAft>
                <a:spcPts val="0"/>
              </a:spcAft>
            </a:pPr>
            <a:r>
              <a:rPr lang="es-CL" sz="2000" b="1" dirty="0">
                <a:effectLst/>
                <a:latin typeface="Calibri"/>
                <a:ea typeface="Calibri"/>
                <a:cs typeface="Times New Roman"/>
              </a:rPr>
              <a:t>Si es</a:t>
            </a:r>
            <a:r>
              <a:rPr lang="es-CL" sz="2000" dirty="0">
                <a:effectLst/>
                <a:latin typeface="Calibri"/>
                <a:ea typeface="Calibri"/>
                <a:cs typeface="Times New Roman"/>
              </a:rPr>
              <a:t> agradecer la vida, cuidarla, protegerla, compartirla, respetarla, hacerla crecer y orientarla hacia su destino, que es vivir para siempre con Dios. El camino para ello es Jesús, él nos enseña cómo debemos actuar y vivir como seres humanos y así tenerla llena de sentido.</a:t>
            </a:r>
            <a:endParaRPr lang="es-CL" sz="2800" dirty="0">
              <a:effectLst/>
              <a:latin typeface="Calibri"/>
              <a:ea typeface="Calibri"/>
              <a:cs typeface="Times New Roman"/>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421" t="6908" r="24462" b="8154"/>
          <a:stretch/>
        </p:blipFill>
        <p:spPr bwMode="auto">
          <a:xfrm>
            <a:off x="2459421" y="646385"/>
            <a:ext cx="1371600" cy="1970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Llamada rectangular"/>
          <p:cNvSpPr/>
          <p:nvPr/>
        </p:nvSpPr>
        <p:spPr>
          <a:xfrm>
            <a:off x="5234152" y="804040"/>
            <a:ext cx="4193627" cy="1623849"/>
          </a:xfrm>
          <a:prstGeom prst="wedgeRectCallout">
            <a:avLst>
              <a:gd name="adj1" fmla="val -83615"/>
              <a:gd name="adj2" fmla="val -273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dirty="0"/>
              <a:t>Recuerdas que en la primera guía hablamos sobre lo que </a:t>
            </a:r>
            <a:r>
              <a:rPr lang="es-CL" sz="2400"/>
              <a:t>no es y </a:t>
            </a:r>
            <a:r>
              <a:rPr lang="es-CL" sz="2400" dirty="0"/>
              <a:t>si es vivir con sentido.</a:t>
            </a:r>
          </a:p>
        </p:txBody>
      </p:sp>
    </p:spTree>
    <p:extLst>
      <p:ext uri="{BB962C8B-B14F-4D97-AF65-F5344CB8AC3E}">
        <p14:creationId xmlns:p14="http://schemas.microsoft.com/office/powerpoint/2010/main" val="1696350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6342" y="1024759"/>
            <a:ext cx="6996740" cy="5489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2170"/>
          <a:stretch/>
        </p:blipFill>
        <p:spPr bwMode="auto">
          <a:xfrm>
            <a:off x="404039" y="3941217"/>
            <a:ext cx="2401694" cy="2286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Llamada rectangular"/>
          <p:cNvSpPr/>
          <p:nvPr/>
        </p:nvSpPr>
        <p:spPr>
          <a:xfrm>
            <a:off x="662152" y="1024759"/>
            <a:ext cx="2979682" cy="2744760"/>
          </a:xfrm>
          <a:prstGeom prst="wedge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L" sz="2400" dirty="0"/>
              <a:t>También hemos trabajado sobre las diversas formar de ver la vida.</a:t>
            </a:r>
          </a:p>
          <a:p>
            <a:pPr algn="ctr"/>
            <a:r>
              <a:rPr lang="es-CL" sz="2400" dirty="0"/>
              <a:t>¿Recuerdas en la guía 2? Decíamos:</a:t>
            </a:r>
          </a:p>
        </p:txBody>
      </p:sp>
    </p:spTree>
    <p:extLst>
      <p:ext uri="{BB962C8B-B14F-4D97-AF65-F5344CB8AC3E}">
        <p14:creationId xmlns:p14="http://schemas.microsoft.com/office/powerpoint/2010/main" val="783877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6066" b="40764"/>
          <a:stretch/>
        </p:blipFill>
        <p:spPr bwMode="auto">
          <a:xfrm>
            <a:off x="4934607" y="652665"/>
            <a:ext cx="6928973" cy="5763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1512" y="1002589"/>
            <a:ext cx="2486025"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Llamada rectangular redondeada"/>
          <p:cNvSpPr/>
          <p:nvPr/>
        </p:nvSpPr>
        <p:spPr>
          <a:xfrm>
            <a:off x="551793" y="3468414"/>
            <a:ext cx="4382814" cy="2317531"/>
          </a:xfrm>
          <a:prstGeom prst="wedgeRoundRectCallout">
            <a:avLst>
              <a:gd name="adj1" fmla="val 390"/>
              <a:gd name="adj2" fmla="val -84439"/>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dirty="0">
                <a:solidFill>
                  <a:schemeClr val="tx1">
                    <a:lumMod val="95000"/>
                    <a:lumOff val="5000"/>
                  </a:schemeClr>
                </a:solidFill>
              </a:rPr>
              <a:t>Otro de los temas trabajados fue la respuesta religiosa que existe al sentido de la vida. </a:t>
            </a:r>
          </a:p>
          <a:p>
            <a:pPr algn="ctr"/>
            <a:r>
              <a:rPr lang="es-CL" sz="2400" dirty="0">
                <a:solidFill>
                  <a:schemeClr val="tx1">
                    <a:lumMod val="95000"/>
                    <a:lumOff val="5000"/>
                  </a:schemeClr>
                </a:solidFill>
              </a:rPr>
              <a:t>Echemos un vistazo  </a:t>
            </a:r>
          </a:p>
        </p:txBody>
      </p:sp>
    </p:spTree>
    <p:extLst>
      <p:ext uri="{BB962C8B-B14F-4D97-AF65-F5344CB8AC3E}">
        <p14:creationId xmlns:p14="http://schemas.microsoft.com/office/powerpoint/2010/main" val="190472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0" y="1935479"/>
            <a:ext cx="10972800" cy="4575679"/>
          </a:xfrm>
        </p:spPr>
        <p:txBody>
          <a:bodyPr>
            <a:noAutofit/>
          </a:bodyPr>
          <a:lstStyle/>
          <a:p>
            <a:pPr marL="0" indent="0" algn="just">
              <a:buNone/>
            </a:pPr>
            <a:r>
              <a:rPr lang="es-CL" sz="2000" b="1" dirty="0">
                <a:latin typeface="+mj-lt"/>
              </a:rPr>
              <a:t>LA IMPORTANCIA DE LAS NORMAS DE COMPORTAMIENTO PARA VIVIR UNA VIDA CON SENTIDO</a:t>
            </a:r>
          </a:p>
          <a:p>
            <a:pPr marL="0" indent="0" algn="just">
              <a:buNone/>
            </a:pPr>
            <a:r>
              <a:rPr lang="es-CL" sz="2000" dirty="0">
                <a:latin typeface="+mj-lt"/>
              </a:rPr>
              <a:t>«Tener normas y límites en la infancia ayuda a desarrollar una escala de valores y a afrontar las nuevas situaciones»</a:t>
            </a:r>
          </a:p>
          <a:p>
            <a:pPr marL="0" indent="0" algn="just">
              <a:buNone/>
            </a:pPr>
            <a:r>
              <a:rPr lang="es-CL" sz="2000" dirty="0">
                <a:latin typeface="+mj-lt"/>
              </a:rPr>
              <a:t>Establecer pautas de comportamiento resulta beneficioso tanto a largo como a corto plazo. Además de ayudar al ser humano en su evolución como personas y a integrarse en su entorno, las normas aportan cierta seguridad a las personas. Saber qué pueden hacer y qué no y dónde se encuentran los límites, les da tranquilidad a la hora de actuar.</a:t>
            </a:r>
          </a:p>
          <a:p>
            <a:pPr marL="0" indent="0" algn="just">
              <a:buNone/>
            </a:pPr>
            <a:r>
              <a:rPr lang="es-CL" sz="2000" dirty="0">
                <a:latin typeface="+mj-lt"/>
              </a:rPr>
              <a:t>Estas directrices de comportamiento también permitirán distinguir qué está bien o mal. Como además de desarrollar una propia escala de valores que facilitarán alejarse de malas conductas. Todo esto hace que el ser humano se adapte mejores situaciones, ya que tendrá referencias básicas claras. Aprendiendo a moverse en diferentes entornos, basándose siempre en el respeto y la tolerancia.</a:t>
            </a:r>
          </a:p>
          <a:p>
            <a:pPr marL="0" indent="0" algn="just">
              <a:buNone/>
            </a:pPr>
            <a:r>
              <a:rPr lang="es-CL" sz="2000" dirty="0">
                <a:latin typeface="+mj-lt"/>
              </a:rPr>
              <a:t>Las pautas que pongan deben adaptarse siempre a las capacidades y desarrollo de cada ser humano, desde que nace, guiando poco a poco a los niños conseguiremos que sepan diferenciar lo que deben hacer y lo que no, dándoles tranquilidad y seguridad en sí mismos, logrando así su desarrollo pleno.</a:t>
            </a:r>
          </a:p>
          <a:p>
            <a:endParaRPr lang="es-CL" sz="2000"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912" r="30628"/>
          <a:stretch/>
        </p:blipFill>
        <p:spPr bwMode="auto">
          <a:xfrm>
            <a:off x="10993821" y="315310"/>
            <a:ext cx="1198179" cy="203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Llamada rectangular redondeada"/>
          <p:cNvSpPr/>
          <p:nvPr/>
        </p:nvSpPr>
        <p:spPr>
          <a:xfrm>
            <a:off x="2932386" y="536028"/>
            <a:ext cx="7598980" cy="1166648"/>
          </a:xfrm>
          <a:prstGeom prst="wedgeRoundRectCallout">
            <a:avLst>
              <a:gd name="adj1" fmla="val 56373"/>
              <a:gd name="adj2" fmla="val 766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dirty="0"/>
              <a:t>En otras de las guías que trabajamos hablamos de las normas de comportamientos para vivir una  vida con sentido. Leamos para repasar:</a:t>
            </a:r>
          </a:p>
        </p:txBody>
      </p:sp>
    </p:spTree>
    <p:extLst>
      <p:ext uri="{BB962C8B-B14F-4D97-AF65-F5344CB8AC3E}">
        <p14:creationId xmlns:p14="http://schemas.microsoft.com/office/powerpoint/2010/main" val="3459378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78069" y="2597631"/>
            <a:ext cx="10972800" cy="3976589"/>
          </a:xfrm>
        </p:spPr>
        <p:txBody>
          <a:bodyPr>
            <a:normAutofit fontScale="92500"/>
          </a:bodyPr>
          <a:lstStyle/>
          <a:p>
            <a:pPr marL="0" indent="0" algn="just">
              <a:buNone/>
            </a:pPr>
            <a:r>
              <a:rPr lang="es-CL" dirty="0"/>
              <a:t>La familia es núcleo de la sociedad, es una institución que ofrece a sus miembros un sentido de pertenencia, costumbres y tradiciones al ser compartidas entre sus miembros hacen que las personas se sientan comprendidas y acompañadas. Pero además la Familia es un agente cultural pues son los padres quienes se encargan de educar a los hijos para convertirlos en ciudadanos productivos que aporten beneficios a su comunidad.</a:t>
            </a:r>
          </a:p>
          <a:p>
            <a:pPr marL="0" indent="0" algn="just">
              <a:buNone/>
            </a:pPr>
            <a:r>
              <a:rPr lang="es-CL" dirty="0"/>
              <a:t>La Familia también es un espacio de desarrollo integral de cualquier ser humano y la base de su desempeño en la vida, donde el juego y la diversión deben estar presente, generando una plataforma para el desarrollo de la autoestima, la identidad personal, así como los esquemas de convivencia social.</a:t>
            </a:r>
          </a:p>
          <a:p>
            <a:endParaRPr lang="es-CL"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935" y="742293"/>
            <a:ext cx="1905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Llamada rectangular redondeada"/>
          <p:cNvSpPr/>
          <p:nvPr/>
        </p:nvSpPr>
        <p:spPr>
          <a:xfrm>
            <a:off x="3436883" y="742294"/>
            <a:ext cx="6873765" cy="1591004"/>
          </a:xfrm>
          <a:prstGeom prst="wedgeRoundRectCallout">
            <a:avLst>
              <a:gd name="adj1" fmla="val -64640"/>
              <a:gd name="adj2" fmla="val -35147"/>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L" sz="2400" dirty="0"/>
              <a:t>Por último, trabajamos sobre la importancia de la familia en nuestro desarrollo y lograr así una vida con sentido, sobre todo frente a lo que hoy estamos viviendo como sociedad</a:t>
            </a:r>
          </a:p>
        </p:txBody>
      </p:sp>
    </p:spTree>
    <p:extLst>
      <p:ext uri="{BB962C8B-B14F-4D97-AF65-F5344CB8AC3E}">
        <p14:creationId xmlns:p14="http://schemas.microsoft.com/office/powerpoint/2010/main" val="3390457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884341" y="1001687"/>
            <a:ext cx="10847793" cy="18006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spcCol="0" rtlCol="0" anchor="ctr"/>
          <a:lstStyle/>
          <a:p>
            <a:pPr algn="ctr"/>
            <a:r>
              <a:rPr lang="es-CL" sz="2900" dirty="0"/>
              <a:t>Después de haber reflexionado sobre los contenidos tratados, te invito a trabajar en las actividades propuestas en la guía número 6, luego responde las preguntas de la Evaluación Formativa.</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636" y="3223496"/>
            <a:ext cx="5491201" cy="2814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56888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4562</TotalTime>
  <Words>701</Words>
  <Application>Microsoft Office PowerPoint</Application>
  <PresentationFormat>Panorámica</PresentationFormat>
  <Paragraphs>28</Paragraphs>
  <Slides>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vt:i4>
      </vt:variant>
    </vt:vector>
  </HeadingPairs>
  <TitlesOfParts>
    <vt:vector size="14" baseType="lpstr">
      <vt:lpstr>Arial</vt:lpstr>
      <vt:lpstr>Wingdings 2</vt:lpstr>
      <vt:lpstr>Times New Roman</vt:lpstr>
      <vt:lpstr>Calibri</vt:lpstr>
      <vt:lpstr>Constantia</vt:lpstr>
      <vt:lpstr>Flujo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Reunión de Inducción Directores</dc:title>
  <dc:creator>José González Madariaga</dc:creator>
  <cp:lastModifiedBy>Maria Cristina M</cp:lastModifiedBy>
  <cp:revision>152</cp:revision>
  <cp:lastPrinted>2020-03-31T02:12:11Z</cp:lastPrinted>
  <dcterms:created xsi:type="dcterms:W3CDTF">2019-06-24T13:33:05Z</dcterms:created>
  <dcterms:modified xsi:type="dcterms:W3CDTF">2020-05-08T12:58:08Z</dcterms:modified>
</cp:coreProperties>
</file>