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2" r:id="rId7"/>
    <p:sldId id="263" r:id="rId8"/>
    <p:sldId id="264" r:id="rId9"/>
    <p:sldId id="265" r:id="rId10"/>
    <p:sldId id="266" r:id="rId1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122664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378638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296709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321563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25481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273293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217697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6055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405281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2621866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E61231C-BC2E-461D-8846-5897444CE622}" type="datetimeFigureOut">
              <a:rPr lang="es-CL" smtClean="0"/>
              <a:t>23-03-2020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344B3CA-559F-4F3A-BBB7-27482E6A82FD}" type="slidenum">
              <a:rPr lang="es-CL" smtClean="0"/>
              <a:t>‹Nº›</a:t>
            </a:fld>
            <a:endParaRPr lang="es-CL"/>
          </a:p>
        </p:txBody>
      </p:sp>
    </p:spTree>
    <p:extLst>
      <p:ext uri="{BB962C8B-B14F-4D97-AF65-F5344CB8AC3E}">
        <p14:creationId xmlns:p14="http://schemas.microsoft.com/office/powerpoint/2010/main" val="65465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1231C-BC2E-461D-8846-5897444CE622}" type="datetimeFigureOut">
              <a:rPr lang="es-CL" smtClean="0"/>
              <a:t>23-03-2020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4B3CA-559F-4F3A-BBB7-27482E6A82FD}" type="slidenum">
              <a:rPr lang="es-CL" smtClean="0"/>
              <a:t>‹Nº›</a:t>
            </a:fld>
            <a:endParaRPr lang="es-CL"/>
          </a:p>
        </p:txBody>
      </p:sp>
    </p:spTree>
    <p:extLst>
      <p:ext uri="{BB962C8B-B14F-4D97-AF65-F5344CB8AC3E}">
        <p14:creationId xmlns:p14="http://schemas.microsoft.com/office/powerpoint/2010/main" val="382775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lstStyle/>
          <a:p>
            <a:r>
              <a:rPr lang="es-CL" dirty="0"/>
              <a:t>Material de apoyo </a:t>
            </a:r>
            <a:br>
              <a:rPr lang="es-CL" dirty="0"/>
            </a:br>
            <a:r>
              <a:rPr lang="es-CL" dirty="0"/>
              <a:t>Guía 2 Religión	6</a:t>
            </a:r>
            <a:r>
              <a:rPr lang="es-CL"/>
              <a:t>° Básico</a:t>
            </a:r>
            <a:endParaRPr lang="es-CL" dirty="0"/>
          </a:p>
        </p:txBody>
      </p:sp>
      <p:sp>
        <p:nvSpPr>
          <p:cNvPr id="3" name="2 Subtítulo"/>
          <p:cNvSpPr>
            <a:spLocks noGrp="1"/>
          </p:cNvSpPr>
          <p:nvPr>
            <p:ph type="subTitle" idx="1"/>
          </p:nvPr>
        </p:nvSpPr>
        <p:spPr>
          <a:xfrm>
            <a:off x="1331640" y="2420888"/>
            <a:ext cx="6400800" cy="1752600"/>
          </a:xfrm>
        </p:spPr>
        <p:txBody>
          <a:bodyPr>
            <a:normAutofit fontScale="92500" lnSpcReduction="10000"/>
          </a:bodyPr>
          <a:lstStyle/>
          <a:p>
            <a:r>
              <a:rPr lang="es-CL" dirty="0"/>
              <a:t>O.A: Comprender las distintas respuestas que se dan a las preguntas fundamentales sobre el  sentido de la vida.</a:t>
            </a:r>
          </a:p>
        </p:txBody>
      </p:sp>
    </p:spTree>
    <p:extLst>
      <p:ext uri="{BB962C8B-B14F-4D97-AF65-F5344CB8AC3E}">
        <p14:creationId xmlns:p14="http://schemas.microsoft.com/office/powerpoint/2010/main" val="2367313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En Resumen:</a:t>
            </a:r>
          </a:p>
        </p:txBody>
      </p:sp>
      <p:sp>
        <p:nvSpPr>
          <p:cNvPr id="3" name="2 Marcador de contenido"/>
          <p:cNvSpPr>
            <a:spLocks noGrp="1"/>
          </p:cNvSpPr>
          <p:nvPr>
            <p:ph idx="1"/>
          </p:nvPr>
        </p:nvSpPr>
        <p:spPr/>
        <p:txBody>
          <a:bodyPr/>
          <a:lstStyle/>
          <a:p>
            <a:r>
              <a:rPr lang="es-CL" dirty="0"/>
              <a:t>Buscar la respuesta a las preguntas fundamentales sobre el sentido de la vida es una tarea de cada uno. Algunas personas nos pueden orientar. La religión también nos da algunas pistas. Pero es una tarea que debemos tomarla con responsabilidad y respeto para tomarnos la vida en serio. Y no es bueno hacerla a la ligera.</a:t>
            </a:r>
          </a:p>
        </p:txBody>
      </p:sp>
    </p:spTree>
    <p:extLst>
      <p:ext uri="{BB962C8B-B14F-4D97-AF65-F5344CB8AC3E}">
        <p14:creationId xmlns:p14="http://schemas.microsoft.com/office/powerpoint/2010/main" val="332440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Algunas preguntas que nos planteamos por el sentido de la vida:</a:t>
            </a:r>
          </a:p>
        </p:txBody>
      </p:sp>
      <p:sp>
        <p:nvSpPr>
          <p:cNvPr id="3" name="2 Marcador de contenido"/>
          <p:cNvSpPr>
            <a:spLocks noGrp="1"/>
          </p:cNvSpPr>
          <p:nvPr>
            <p:ph idx="1"/>
          </p:nvPr>
        </p:nvSpPr>
        <p:spPr>
          <a:xfrm>
            <a:off x="539552" y="2780928"/>
            <a:ext cx="8229600" cy="1612776"/>
          </a:xfrm>
        </p:spPr>
        <p:txBody>
          <a:bodyPr/>
          <a:lstStyle/>
          <a:p>
            <a:r>
              <a:rPr lang="es-CL" dirty="0"/>
              <a:t>ESTAS PUEDEN SER DE DISTINTOS TIPOS LAS MÁS COMUNES SON, ENTRE OTRAS:</a:t>
            </a:r>
          </a:p>
        </p:txBody>
      </p:sp>
    </p:spTree>
    <p:extLst>
      <p:ext uri="{BB962C8B-B14F-4D97-AF65-F5344CB8AC3E}">
        <p14:creationId xmlns:p14="http://schemas.microsoft.com/office/powerpoint/2010/main" val="395758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ian Calvo ¿Quiénes somos? ¿De dónde venimos? ¿A dónde vamos? ¿Existe Dios? ¿Hay un  más allá? ¿Qué es  la eternidad? ¿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21012"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5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2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27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Diversas formas de situarse en la vida</a:t>
            </a:r>
            <a:br>
              <a:rPr lang="es-CL" dirty="0"/>
            </a:br>
            <a:endParaRPr lang="es-CL" dirty="0"/>
          </a:p>
        </p:txBody>
      </p:sp>
      <p:sp>
        <p:nvSpPr>
          <p:cNvPr id="3" name="2 Marcador de contenido"/>
          <p:cNvSpPr>
            <a:spLocks noGrp="1"/>
          </p:cNvSpPr>
          <p:nvPr>
            <p:ph idx="1"/>
          </p:nvPr>
        </p:nvSpPr>
        <p:spPr>
          <a:xfrm>
            <a:off x="395536" y="908720"/>
            <a:ext cx="5040560" cy="4464495"/>
          </a:xfrm>
        </p:spPr>
        <p:txBody>
          <a:bodyPr/>
          <a:lstStyle/>
          <a:p>
            <a:r>
              <a:rPr lang="es-CL" dirty="0"/>
              <a:t>1.- Hay quienes piensan que es inútil buscar un sentido a la vida, porque no lo tiene o porque es imposible saberlo.</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124744"/>
            <a:ext cx="1631922" cy="408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97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80112" y="1471351"/>
            <a:ext cx="2880320" cy="4493096"/>
          </a:xfrm>
        </p:spPr>
        <p:txBody>
          <a:bodyPr>
            <a:normAutofit lnSpcReduction="10000"/>
          </a:bodyPr>
          <a:lstStyle/>
          <a:p>
            <a:r>
              <a:rPr lang="es-CL" dirty="0"/>
              <a:t>2.- Otros dicen que la vida es pura biología: el ser humano nace, crece, se reproduce y muere. Y se acabó, no hay más.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5023094" cy="455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61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3600400" cy="5544616"/>
          </a:xfrm>
        </p:spPr>
        <p:txBody>
          <a:bodyPr/>
          <a:lstStyle/>
          <a:p>
            <a:r>
              <a:rPr lang="es-CL" dirty="0"/>
              <a:t>3.- Otros entienden que es un problema de la ciencia y que algún día, cuando se logre el conocimiento, suficiente, se resolverá.</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1" y="1124744"/>
            <a:ext cx="427270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97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3394720" cy="5433467"/>
          </a:xfrm>
        </p:spPr>
        <p:txBody>
          <a:bodyPr/>
          <a:lstStyle/>
          <a:p>
            <a:r>
              <a:rPr lang="es-CL" dirty="0"/>
              <a:t>4.- Muchos consideran que la vida es un misterio y que es preciso abrirnos a él, aceptarlo y actuar en consecuencia.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6792"/>
            <a:ext cx="373827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1218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238</Words>
  <Application>Microsoft Office PowerPoint</Application>
  <PresentationFormat>Presentación en pantalla (4:3)</PresentationFormat>
  <Paragraphs>11</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Material de apoyo  Guía 2 Religión 6° Básico</vt:lpstr>
      <vt:lpstr>Algunas preguntas que nos planteamos por el sentido de la vida:</vt:lpstr>
      <vt:lpstr>Presentación de PowerPoint</vt:lpstr>
      <vt:lpstr>Presentación de PowerPoint</vt:lpstr>
      <vt:lpstr>Presentación de PowerPoint</vt:lpstr>
      <vt:lpstr>Diversas formas de situarse en la vida </vt:lpstr>
      <vt:lpstr>Presentación de PowerPoint</vt:lpstr>
      <vt:lpstr>Presentación de PowerPoint</vt:lpstr>
      <vt:lpstr>Presentación de PowerPoint</vt:lpstr>
      <vt:lpstr>En Resumen: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apoyo  Guía 2 Religión</dc:title>
  <dc:creator>TOSHIBA</dc:creator>
  <cp:lastModifiedBy>Maria Cristina M</cp:lastModifiedBy>
  <cp:revision>5</cp:revision>
  <dcterms:created xsi:type="dcterms:W3CDTF">2020-03-23T19:27:13Z</dcterms:created>
  <dcterms:modified xsi:type="dcterms:W3CDTF">2020-03-24T02:55:27Z</dcterms:modified>
</cp:coreProperties>
</file>