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D396E1-9ADA-4D53-B9C5-2CDE10DA8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D45D34-37D2-49CE-8D30-D065BC253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26EFA3-57BD-4025-B0BF-4F9205B2B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79F4-47AD-4BB8-8F61-60298F511F39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908628-949D-47BA-BF34-0A0D89AF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5FDC54-09E1-40DF-9F93-83E1D1663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9C10-F57F-46F9-9C09-6E3B384B45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5457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74C64F-359D-4C77-8EB2-2D9231217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2C596A-2050-4225-AFA0-33BA6EB8E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92F574-918E-40F1-A369-7A53DE4A0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79F4-47AD-4BB8-8F61-60298F511F39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CA6023-E412-407D-BA08-7FC7FAADF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61AE3F-68B0-4F90-B4FD-E0ED3060D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9C10-F57F-46F9-9C09-6E3B384B45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5246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0E0388F-BD19-4DAA-B184-DDE3B81903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1C77D6-703C-4A8E-9CDA-E3DBC492D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375AF5-B453-43FB-AD6E-CBCFFEC12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79F4-47AD-4BB8-8F61-60298F511F39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B5BC46-1380-4E7D-81B6-825C6A6F1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96C01D-52E1-496F-A977-33CED6E24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9C10-F57F-46F9-9C09-6E3B384B45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396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375D8F-37E3-44AE-A75D-EE66BF37D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50CDFF-E231-4376-8B53-9C7A8CCA6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2C0B29-C311-43DA-BC6B-1595711DE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79F4-47AD-4BB8-8F61-60298F511F39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DDEB1F-616E-4A69-90AF-EF54A24E6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A2E48A-E5A9-4AD3-AD5E-97E66BD48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9C10-F57F-46F9-9C09-6E3B384B45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929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7A2D97-B42B-4205-9BEC-7AB27134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F969DF-D496-4498-9AA2-9909C810F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28914F-95F2-42A9-A70E-EBD52DF68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79F4-47AD-4BB8-8F61-60298F511F39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A807F2-6BA4-4D0D-861F-99189C3D5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A98AEB-C5AD-44C6-8320-42C78A44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9C10-F57F-46F9-9C09-6E3B384B45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501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2A8C1F-7E43-4302-AE7C-BC294BDD7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3C361A-9F4A-42B2-8E30-0AEEC6ED73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AC7CEE-0C25-4C7E-B992-10902A802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96E6E6-E6EA-4391-99DB-9E028B491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79F4-47AD-4BB8-8F61-60298F511F39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27BFB0-544A-4BC3-8FF1-AA4039A5E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3900FE-D4E9-4760-B848-E43FF1403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9C10-F57F-46F9-9C09-6E3B384B45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102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F56709-89E2-4B18-8E78-B98A7A1F6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207D83-EA08-4644-81DB-917E43EF4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C00613F-43D6-44B8-A1D7-021DFE308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AD087AF-8CC7-44CC-BD3C-E0CFB7C5F8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D10839C-7AE0-4C90-97D8-D7BDFDB8E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41EFB4F-09FA-40D5-B038-B45E23F3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79F4-47AD-4BB8-8F61-60298F511F39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6BFBCFB-6917-45B0-989E-1C1CE540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906FDBB-C0DB-4567-9CE2-B64695F8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9C10-F57F-46F9-9C09-6E3B384B45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7488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A6D38A-9492-4B5F-8796-387108520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5F5B828-2DEA-42CE-8555-3D1C68604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79F4-47AD-4BB8-8F61-60298F511F39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A919709-E76D-4A3D-A0BB-69666580C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1E7A4D4-4C03-40F3-868A-8F89F9ED8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9C10-F57F-46F9-9C09-6E3B384B45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8396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6C29FB3-3C44-42BF-8123-2A18E9D0F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79F4-47AD-4BB8-8F61-60298F511F39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4BC7D0D-BECE-4ABC-8602-472F2D522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E27416-1F2C-4B1A-8318-26E7E556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9C10-F57F-46F9-9C09-6E3B384B45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778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DE2FA6-9E5E-4199-BFA6-46C2DAB63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68A7BD-46D7-4C11-9D0C-F5458B70B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2DA057-E3B0-4DAD-9FCE-917BC3993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00966C-4FC3-4A96-A85F-2743D9A8E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79F4-47AD-4BB8-8F61-60298F511F39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E478DD-14E5-475F-B7F9-DD3E88CB7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342D8E-E902-412E-B5AB-DBDE6BBDA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9C10-F57F-46F9-9C09-6E3B384B45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958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AF1D7-96C7-4248-94D0-C00EF9BB3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4FB2C75-0B8B-48C5-BE95-FDF3F01996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5B6A73-2ED2-49B1-B5D9-97AD033E01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6822D5-EE2F-47E0-875E-6FAE6884E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79F4-47AD-4BB8-8F61-60298F511F39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C79970-9BF1-40FE-A7FB-D84EB6CE2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8992D9-A5E8-440B-A0B6-BB7E6E3D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9C10-F57F-46F9-9C09-6E3B384B45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315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EC68016-BB2C-4A1A-95A6-B564BA3BB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BD242B-22F8-47C0-88B8-3A715C0B8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0987D-B8D9-4633-A9D8-B2D4E382D2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879F4-47AD-4BB8-8F61-60298F511F39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3D5A3F-D262-45B9-B35B-147A3780B5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8ADF3E-3C72-4659-99A0-526E88AA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29C10-F57F-46F9-9C09-6E3B384B45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604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5DC2CFCC-2858-46A0-B33A-625F84A46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50150" cy="677128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5790E0DF-CB2B-4175-9325-BCE614B15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237" y="236482"/>
            <a:ext cx="990738" cy="12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501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370A81B-AE66-4B4E-9283-563C4B0AC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74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439C961-CA56-465F-959D-2560075442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4149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 Contreras</dc:creator>
  <cp:lastModifiedBy>Jacqueline Contreras</cp:lastModifiedBy>
  <cp:revision>4</cp:revision>
  <dcterms:created xsi:type="dcterms:W3CDTF">2020-11-02T04:55:12Z</dcterms:created>
  <dcterms:modified xsi:type="dcterms:W3CDTF">2020-11-02T05:29:55Z</dcterms:modified>
</cp:coreProperties>
</file>