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CA32F-D370-43A7-B074-689AADE2F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F41D20-DEB3-4391-ADF7-2A11F32E7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E8E6FA-D13F-4B7E-A58F-62505EB7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9DA3A-3F44-474D-A6D3-D74E4E34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984085-A894-47B5-B1F6-6CB6AA39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77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F3AA09-684F-478B-B7D0-DB792AE5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2BB9EB-5202-4609-B786-577D55CBF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BB2C17-68BF-49F9-B08B-0CF31F2B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513720-8EF4-4692-983F-315B2E37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108469-1E26-4DFC-AAFA-9AE86524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97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41F520-382F-4FD0-BC44-1D6661563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9656DC-0D02-4E79-9DEC-C89F63FC6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BC86BF-2863-4F51-821A-62FD0531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715C4F-6408-4D4F-A5FB-32FFA849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6882E-3F22-42BD-AF21-0A3BE540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08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1E9BF-684D-4E5F-A7AA-7624BFD03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252605-E998-46AF-94F0-D22EFC30D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43B0FB-E1FE-40E6-B501-154DA59E1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E9CA8F-70F4-4FC3-9845-E7690576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246E7-322A-41D3-8806-E4959F8E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68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349C5-5526-4922-A070-D27886CC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706759-FF88-4192-8658-3225E9457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07DCB8-3E16-4127-BBAF-0808A944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05D8F-6938-4682-8E2C-A592D2ED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A3EA71-A438-4CE1-919D-E7C73659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114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AC5D4-2440-4C11-8221-EC1190AED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9F923-CC97-4469-826A-27010D8CB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03EF34-68EE-49BC-A45C-09509ADA1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9CDDDC-3270-4DCA-A9AB-91815E9B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D64D75-171C-4CEE-A3F6-4EE618B9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69633A-42DE-46DA-B89F-17E4CC16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934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16827-D99F-43B9-80FD-1A014C83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6EAAE4-3801-40B8-A7A3-2D283FBB2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5922C5-5D62-436B-9C29-4835D257F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5CC156-E41F-477C-8112-D38BE0A27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5EC35F-50A8-4D65-B5DB-05AC302FA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63C112-EEDB-4B76-9EE8-45E71D8C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7761F9-933E-4346-94A9-1CC0BEC0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AB29C7-4FF6-4BA2-A4D3-2787069E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879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FFF4B-D0A3-4EAD-A6C0-7E109918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178DEC-D92C-4F1C-B252-1579B0E8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69742E-E1A6-4EC2-B8F7-2B38EC4CB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449242-F219-4695-9D01-96C1D7A46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747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F206B7-D3D4-4895-830D-E82555346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0F4A71-387E-471C-BE8E-4B8A3542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958595-B1C4-49A1-8E2A-7A8522C5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974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72F1D-1E75-408D-B83C-C2F758A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37FD5-242F-49B9-A69D-9CC307184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479C7E-CF88-4603-8EFB-7F7A19E80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FBB7E2-F8E1-4937-9961-6EBF89BC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501D6D-3743-49A6-910E-A0039F453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9E7C88-AF20-4944-B38B-54AFCAC1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073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754EF-6474-415C-99EC-A73AABDB1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CBC13BD-2F04-402C-8DCA-D25F41CD0B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2A00EC-2942-4715-98D3-AC0F844B4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881599-7027-4351-9499-4371E53FF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12FCDE-4B8B-49C5-99CD-66D9CD4C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C406E9-0896-4858-B3C0-8FBED114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26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D85D89-6128-4249-AD85-CB6F50B58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246D12-9062-432F-A0BF-A855CE134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88B182-1191-4096-BE41-2B0468573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B8925-BD97-418B-8CEF-69E5BE1922F3}" type="datetimeFigureOut">
              <a:rPr lang="es-CL" smtClean="0"/>
              <a:t>18-05-2020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5FF2D-692D-43D4-8D7D-948888A8D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E76B0E-8CC0-48E6-940D-8E71BA6B1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787D-2F85-499D-8BDA-9444B36AF8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98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1DC6CE8-342A-43E9-9B4D-44BD3578B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Material de Apoyo Valor El Respeto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081898C6-4BBA-4E1C-99EF-AAF893E46D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4351338" cy="435133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EDB818E-1E4E-4678-BD21-B6C50693C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781" y="1879495"/>
            <a:ext cx="6611273" cy="198686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FD0A69A-C0DE-4A69-957E-3FF39E50F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782" y="4055165"/>
            <a:ext cx="6611272" cy="198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2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1C722-D799-4788-AD60-A87243F8A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E29116-2651-4AD4-8F34-8DCD3BFF2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E2385AA-256D-4A3C-BFF0-69F7874F0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96" y="365126"/>
            <a:ext cx="10770704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7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D6B3E-6DE3-473C-895F-AE9B403E4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ACROSTICO DE LA PALABRA RESPETO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FBCAC7C-E3CF-4001-BBB9-66AAE3934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731" y="1388511"/>
            <a:ext cx="11668538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28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        Material de Apoyo Valor El Respeto</vt:lpstr>
      <vt:lpstr>Presentación de PowerPoint</vt:lpstr>
      <vt:lpstr>ACROSTICO DE LA PALABRA RESPETO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</dc:title>
  <dc:creator>Jacqueline Contreras</dc:creator>
  <cp:lastModifiedBy>Maria Cristina M</cp:lastModifiedBy>
  <cp:revision>3</cp:revision>
  <cp:lastPrinted>2020-05-18T12:37:31Z</cp:lastPrinted>
  <dcterms:created xsi:type="dcterms:W3CDTF">2020-05-14T21:48:18Z</dcterms:created>
  <dcterms:modified xsi:type="dcterms:W3CDTF">2020-05-18T12:38:42Z</dcterms:modified>
</cp:coreProperties>
</file>