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43D1B-8ABA-4F24-9B92-5D999F642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589AD-3CC2-4813-8948-E7FB0A05B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7E3B6E-F228-4266-B4CC-B687A8D3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C761-A8C8-461D-BA85-BAE0E2B6243A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799C71-458D-4793-92CA-2D0DB8FC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BE9A17-872A-4702-B3A7-A8B4E656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F68-3E1E-4101-85E0-8795F40EAE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937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01126-B657-40E3-82FA-A516EDE8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DD7D85-696B-4EE3-A27A-6592DA8C8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FF8FAD-2E6E-49CE-BB57-0BDE7AB9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C761-A8C8-461D-BA85-BAE0E2B6243A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EFEBA6-4A58-4EC1-B1E9-4106D4822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301EE8-3DCF-4232-A483-83A33F1D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F68-3E1E-4101-85E0-8795F40EAE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326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EB1D34B-3500-46B8-8998-9E3588031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A987CC-3F1A-463A-A540-D02BA0758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5178B2-96D8-4ABC-AF05-BF099544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C761-A8C8-461D-BA85-BAE0E2B6243A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0C6300-C528-404A-973E-3DE636967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B3D0B-345B-4F73-AA9A-E07884D3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F68-3E1E-4101-85E0-8795F40EAE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841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904455-CA5B-4923-8377-6EAFD419B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1989CD-8A47-4823-AA3B-7CDE42C68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8513D9-E840-41C7-AEA2-D87667341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C761-A8C8-461D-BA85-BAE0E2B6243A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6B86C6-4C58-4873-9FBC-E0D9A8086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AE5686-C9CC-443E-95D0-77D06251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F68-3E1E-4101-85E0-8795F40EAE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523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5D47B-3CE2-4EE9-8608-C35860A64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3C797C-AB8D-4153-95D0-F3E72C628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023370-FDE6-4149-B61E-D946689A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C761-A8C8-461D-BA85-BAE0E2B6243A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21BA7C-5779-4E57-92A7-FD95BD77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68324D-30C6-4E93-82E7-24236428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F68-3E1E-4101-85E0-8795F40EAE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895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C3BFF-1057-47D6-82C6-9B83C295D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8EB1F-F1CD-4CE3-AD1F-03274E23B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352C1B-D2F5-4F4C-8D29-634D03357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1CFA5D-5075-41F2-8050-A00F30E0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C761-A8C8-461D-BA85-BAE0E2B6243A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F8F2FD-D809-4BF0-B21B-CDE0C1FF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4F89F8-323B-4FB8-9D9E-1570B881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F68-3E1E-4101-85E0-8795F40EAE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348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F5BB7-4FB1-4D88-B130-1D3C62BD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9F6B41-2EA8-4BA9-AB27-3C4AF74BE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8A38E3-2F7D-484D-BB23-E3A7DAF1C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9A1839F-4A8D-4EBA-90E8-8DBAFD1D2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8B1DBD8-6523-4D9D-814A-F33885054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C80589E-115E-4E36-BD15-279244534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C761-A8C8-461D-BA85-BAE0E2B6243A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78610F-8AB1-4681-A3D9-0C578305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A947E23-8E74-4B9C-9D2D-DCFE41C9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F68-3E1E-4101-85E0-8795F40EAE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284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6FC30-68D3-4DC5-BD9C-F7B94FE0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3F7A6D5-2649-4DB4-8B9A-F21B8057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C761-A8C8-461D-BA85-BAE0E2B6243A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1BBF37-A666-478F-A443-E2838AE4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9304A4-CC04-442C-8595-A9814103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F68-3E1E-4101-85E0-8795F40EAE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237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A49E67-E780-422F-86D2-E3179F77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C761-A8C8-461D-BA85-BAE0E2B6243A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0E3204-1BAF-402B-99B5-41BB1467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8D0FA8-D594-4866-AFA5-619E5039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F68-3E1E-4101-85E0-8795F40EAE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205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FDA52-9A6C-43B8-B310-6B16835E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686F29-543C-4834-9F66-CF16DE5D3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ABD864-EF67-42EE-A0EF-5841797AC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F05AEA-C38F-4917-80F6-94589EEE3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C761-A8C8-461D-BA85-BAE0E2B6243A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AE5B72-331A-4A8D-A801-D35AB6892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96FDFC-EB35-4613-9D4C-F18D5F74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F68-3E1E-4101-85E0-8795F40EAE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517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D9689-CE02-4E80-A4CD-0F40C598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22292C-0357-43BF-980B-320CB4E3F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42A45F-E417-4220-B356-B8970EEB7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186F50-8E4D-41D1-966C-691E4F4E6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C761-A8C8-461D-BA85-BAE0E2B6243A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5DE1DE-BB05-42FD-A4B4-D761EA1F5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A20A73-C392-4B7E-AA60-6AD1A313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F68-3E1E-4101-85E0-8795F40EAE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206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D611674-2E1E-4D6A-BED3-03D5F90D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92BC94-B6C0-4231-BED6-50FE205EC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A80D7-8ABF-4ED9-A8EA-932310AFD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2C761-A8C8-461D-BA85-BAE0E2B6243A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391410-78E0-4A6E-99D7-4E3364942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5A8EB-4F80-48C2-9261-6223F16A4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71F68-3E1E-4101-85E0-8795F40EAE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937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45D81E6-8380-40AE-AD2D-10ECBEC1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 MATERIAL DE APOYO 6°BASICO GUIA N°6</a:t>
            </a:r>
            <a:br>
              <a:rPr lang="es-CL" dirty="0"/>
            </a:br>
            <a:r>
              <a:rPr lang="es-CL" dirty="0"/>
              <a:t>                  SUPERACION PERSONAL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D79E3FB-F91A-483F-A41F-6A6E42F46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16" y="446093"/>
            <a:ext cx="1043354" cy="116362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D7ECE40B-2785-4B67-AACD-4F0930072673}"/>
              </a:ext>
            </a:extLst>
          </p:cNvPr>
          <p:cNvSpPr/>
          <p:nvPr/>
        </p:nvSpPr>
        <p:spPr>
          <a:xfrm>
            <a:off x="337182" y="1861967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Stephen Hawking</a:t>
            </a:r>
          </a:p>
          <a:p>
            <a:r>
              <a:rPr lang="es-MX" dirty="0"/>
              <a:t>Este científico de gran renombre nació en Oxford, Inglaterra, en el seno de una familia muy humilde; poseía una parálisis que le afectaba a todo su cuerpo, ocasiona por una enfermedad degenerativa, la cual fue diezmando su movilidad con cada año que pasaba. Stephen Hawking tampoco podía comunicarse por el habla debido a una traqueotomía que le afecto sus cuerdas vocales, volviéndose así una persona dependiente de los demás.</a:t>
            </a:r>
          </a:p>
          <a:p>
            <a:endParaRPr lang="es-MX" dirty="0"/>
          </a:p>
          <a:p>
            <a:r>
              <a:rPr lang="es-MX" dirty="0"/>
              <a:t>Sin embargo, el famoso científico se resignó a vivir esta vida y se recuperó de una depresión muy fuerte; decidió estudiar física y pudo conseguir su doctorado, siendo después reconocido como una de las mentes más brillantes de la historia.</a:t>
            </a:r>
            <a:endParaRPr lang="es-CL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BE2B180-9AB1-4B3C-9210-B6B263422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279" y="2274182"/>
            <a:ext cx="3975277" cy="370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5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741D9-874F-4FC5-BBDB-A1D067C3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JUEGOS OLIMPICOS Y DISCAPACIDAD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DE76B835-21B4-4436-8788-BE6FF5AAF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521973"/>
            <a:ext cx="10021711" cy="48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7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F9DD477-59A4-4786-9A1D-1A383E0DD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659"/>
            <a:ext cx="10515600" cy="1325563"/>
          </a:xfrm>
        </p:spPr>
        <p:txBody>
          <a:bodyPr/>
          <a:lstStyle/>
          <a:p>
            <a:r>
              <a:rPr lang="es-CL" dirty="0"/>
              <a:t>Motivación, objetivos, planificación y poner en acción lo que voy a superar.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74B5352-0EE6-486C-97E6-38E58F35C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7871" y="1467555"/>
            <a:ext cx="5215818" cy="5170312"/>
          </a:xfrm>
          <a:prstGeom prst="rect">
            <a:avLst/>
          </a:prstGeom>
        </p:spPr>
      </p:pic>
      <p:pic>
        <p:nvPicPr>
          <p:cNvPr id="1026" name="Picture 2" descr="Cuncode on Twitter: &quot;Crecer como persona es algo que depende de ...">
            <a:extLst>
              <a:ext uri="{FF2B5EF4-FFF2-40B4-BE49-F238E27FC236}">
                <a16:creationId xmlns:a16="http://schemas.microsoft.com/office/drawing/2014/main" id="{0BC8C360-AEAA-48D0-9720-6C146ADE1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4" y="1467555"/>
            <a:ext cx="5429673" cy="52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385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311C042F-7838-445C-9F42-311CD4B7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3F3C5C82-6F10-410A-8237-730CB632C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890" y="319970"/>
            <a:ext cx="10732910" cy="505354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0E65FDB-0301-4C8D-A150-3808859F17CE}"/>
              </a:ext>
            </a:extLst>
          </p:cNvPr>
          <p:cNvSpPr/>
          <p:nvPr/>
        </p:nvSpPr>
        <p:spPr>
          <a:xfrm>
            <a:off x="1072444" y="4957001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i="1" dirty="0"/>
              <a:t>Se sugieren las siguientes películas: </a:t>
            </a:r>
            <a:r>
              <a:rPr lang="es-MX" b="1" i="1" dirty="0" err="1"/>
              <a:t>The</a:t>
            </a:r>
            <a:r>
              <a:rPr lang="es-MX" b="1" i="1" dirty="0"/>
              <a:t> </a:t>
            </a:r>
            <a:r>
              <a:rPr lang="es-MX" b="1" i="1" dirty="0" err="1"/>
              <a:t>blind</a:t>
            </a:r>
            <a:r>
              <a:rPr lang="es-MX" b="1" i="1" dirty="0"/>
              <a:t> </a:t>
            </a:r>
            <a:r>
              <a:rPr lang="es-MX" b="1" i="1" dirty="0" err="1"/>
              <a:t>side</a:t>
            </a:r>
            <a:r>
              <a:rPr lang="es-MX" b="1" i="1" dirty="0"/>
              <a:t>, Rudy, Cadena de favores, En busca de la felicidad.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32102183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179</Words>
  <Application>Microsoft Office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       MATERIAL DE APOYO 6°BASICO GUIA N°6                   SUPERACION PERSONAL</vt:lpstr>
      <vt:lpstr>JUEGOS OLIMPICOS Y DISCAPACIDAD</vt:lpstr>
      <vt:lpstr>Motivación, objetivos, planificación y poner en acción lo que voy a superar.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Jacqueline Contreras</dc:creator>
  <cp:lastModifiedBy>Maria Cristina M</cp:lastModifiedBy>
  <cp:revision>11</cp:revision>
  <dcterms:created xsi:type="dcterms:W3CDTF">2020-04-06T04:12:38Z</dcterms:created>
  <dcterms:modified xsi:type="dcterms:W3CDTF">2020-05-07T02:01:35Z</dcterms:modified>
</cp:coreProperties>
</file>