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43D1B-8ABA-4F24-9B92-5D999F642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589AD-3CC2-4813-8948-E7FB0A05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7E3B6E-F228-4266-B4CC-B687A8D3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99C71-458D-4793-92CA-2D0DB8FC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BE9A17-872A-4702-B3A7-A8B4E656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937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01126-B657-40E3-82FA-A516EDE8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DD7D85-696B-4EE3-A27A-6592DA8C8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FF8FAD-2E6E-49CE-BB57-0BDE7AB9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EFEBA6-4A58-4EC1-B1E9-4106D482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01EE8-3DCF-4232-A483-83A33F1D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326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B1D34B-3500-46B8-8998-9E3588031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A987CC-3F1A-463A-A540-D02BA0758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5178B2-96D8-4ABC-AF05-BF099544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0C6300-C528-404A-973E-3DE63696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B3D0B-345B-4F73-AA9A-E07884D3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841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04455-CA5B-4923-8377-6EAFD419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1989CD-8A47-4823-AA3B-7CDE42C68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8513D9-E840-41C7-AEA2-D8766734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6B86C6-4C58-4873-9FBC-E0D9A808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AE5686-C9CC-443E-95D0-77D06251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523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5D47B-3CE2-4EE9-8608-C35860A6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3C797C-AB8D-4153-95D0-F3E72C628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23370-FDE6-4149-B61E-D946689A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21BA7C-5779-4E57-92A7-FD95BD77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68324D-30C6-4E93-82E7-24236428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895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C3BFF-1057-47D6-82C6-9B83C295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8EB1F-F1CD-4CE3-AD1F-03274E23B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352C1B-D2F5-4F4C-8D29-634D03357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1CFA5D-5075-41F2-8050-A00F30E0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F8F2FD-D809-4BF0-B21B-CDE0C1FF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4F89F8-323B-4FB8-9D9E-1570B881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34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F5BB7-4FB1-4D88-B130-1D3C62BD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9F6B41-2EA8-4BA9-AB27-3C4AF74BE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8A38E3-2F7D-484D-BB23-E3A7DAF1C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A1839F-4A8D-4EBA-90E8-8DBAFD1D2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B1DBD8-6523-4D9D-814A-F33885054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80589E-115E-4E36-BD15-27924453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78610F-8AB1-4681-A3D9-0C578305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A947E23-8E74-4B9C-9D2D-DCFE41C9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284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6FC30-68D3-4DC5-BD9C-F7B94FE0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F7A6D5-2649-4DB4-8B9A-F21B8057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1BBF37-A666-478F-A443-E2838AE4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9304A4-CC04-442C-8595-A9814103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237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A49E67-E780-422F-86D2-E3179F77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0E3204-1BAF-402B-99B5-41BB1467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8D0FA8-D594-4866-AFA5-619E5039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05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FDA52-9A6C-43B8-B310-6B16835E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686F29-543C-4834-9F66-CF16DE5D3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ABD864-EF67-42EE-A0EF-5841797AC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F05AEA-C38F-4917-80F6-94589EEE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AE5B72-331A-4A8D-A801-D35AB689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96FDFC-EB35-4613-9D4C-F18D5F74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51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D9689-CE02-4E80-A4CD-0F40C598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22292C-0357-43BF-980B-320CB4E3F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42A45F-E417-4220-B356-B8970EEB7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186F50-8E4D-41D1-966C-691E4F4E6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5DE1DE-BB05-42FD-A4B4-D761EA1F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A20A73-C392-4B7E-AA60-6AD1A313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206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611674-2E1E-4D6A-BED3-03D5F90D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92BC94-B6C0-4231-BED6-50FE205EC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A80D7-8ABF-4ED9-A8EA-932310AFD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C761-A8C8-461D-BA85-BAE0E2B6243A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391410-78E0-4A6E-99D7-4E3364942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5A8EB-4F80-48C2-9261-6223F16A4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937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45D81E6-8380-40AE-AD2D-10ECBEC1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MATERIAL DE APOYO 6°BASICO GUIA N°5</a:t>
            </a:r>
            <a:br>
              <a:rPr lang="es-CL" dirty="0"/>
            </a:br>
            <a:r>
              <a:rPr lang="es-CL" dirty="0"/>
              <a:t>                                 LA EMPATIA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58139AF-BBBB-4C03-B339-BF4FE1EB6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681"/>
          <a:stretch/>
        </p:blipFill>
        <p:spPr>
          <a:xfrm>
            <a:off x="3146779" y="1586354"/>
            <a:ext cx="3492806" cy="26781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583DCC-63EB-4E02-85AC-4EA8373FA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87"/>
          <a:stretch/>
        </p:blipFill>
        <p:spPr>
          <a:xfrm>
            <a:off x="838200" y="1580444"/>
            <a:ext cx="2899107" cy="254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910BED-394B-47BB-B2BE-0FA7F9825A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217"/>
          <a:stretch/>
        </p:blipFill>
        <p:spPr>
          <a:xfrm>
            <a:off x="802216" y="3968044"/>
            <a:ext cx="3054675" cy="23255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102C80-60B5-4DE5-95A9-EDF9151F8C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26"/>
          <a:stretch/>
        </p:blipFill>
        <p:spPr>
          <a:xfrm>
            <a:off x="6283985" y="1580444"/>
            <a:ext cx="4951282" cy="47752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D79E3FB-F91A-483F-A41F-6A6E42F46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616" y="446093"/>
            <a:ext cx="1043354" cy="11636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A8D84E-6FAE-4D4E-953E-37ED42FC77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1800"/>
          <a:stretch/>
        </p:blipFill>
        <p:spPr>
          <a:xfrm>
            <a:off x="3757095" y="3968044"/>
            <a:ext cx="2610200" cy="23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5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741D9-874F-4FC5-BBDB-A1D067C3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ESTRATEGIAS PARA DESARROLLAR LA EMPATIA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83DA5BE-B676-43DC-BB3A-3906F3BDB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39" b="34360"/>
          <a:stretch/>
        </p:blipFill>
        <p:spPr>
          <a:xfrm>
            <a:off x="756708" y="2009422"/>
            <a:ext cx="5801784" cy="21757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DC70ABA-454E-443B-9056-EB2ED4BC3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16" b="3460"/>
          <a:stretch/>
        </p:blipFill>
        <p:spPr>
          <a:xfrm>
            <a:off x="3427739" y="4503872"/>
            <a:ext cx="3684953" cy="21757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E7A30E-867F-42E5-B6B8-CD52B306F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21" y="4503872"/>
            <a:ext cx="2647950" cy="21757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5EBEC2-AD7C-4893-930B-C57D1A44CA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75" t="9087" b="15399"/>
          <a:stretch/>
        </p:blipFill>
        <p:spPr>
          <a:xfrm>
            <a:off x="7112692" y="1133664"/>
            <a:ext cx="5079308" cy="563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7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5977C-210B-4555-946D-E5F0B1CB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Falta de Empatía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EAF94AC-8A83-412A-8597-F8034B98CA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825625"/>
            <a:ext cx="5181600" cy="4180064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77F877B-CB71-416C-AD9B-B777F5E3B1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8682"/>
          <a:stretch/>
        </p:blipFill>
        <p:spPr>
          <a:xfrm>
            <a:off x="6096000" y="1825624"/>
            <a:ext cx="5181600" cy="41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1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F9DD477-59A4-4786-9A1D-1A383E0D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    Obstáculos </a:t>
            </a:r>
            <a:r>
              <a:rPr lang="es-CL" dirty="0"/>
              <a:t>que dificultan la Empatía.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A96CA51-B414-4A15-A11B-1CF4EAC68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29"/>
          <a:stretch/>
        </p:blipFill>
        <p:spPr>
          <a:xfrm>
            <a:off x="838200" y="1634638"/>
            <a:ext cx="10515600" cy="49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85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30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       MATERIAL DE APOYO 6°BASICO GUIA N°5                                  LA EMPATIA</vt:lpstr>
      <vt:lpstr>ESTRATEGIAS PARA DESARROLLAR LA EMPATIA</vt:lpstr>
      <vt:lpstr>Falta de Empatía</vt:lpstr>
      <vt:lpstr>    Obstáculos que dificultan la Empatía.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Maria Cristina M</cp:lastModifiedBy>
  <cp:revision>5</cp:revision>
  <dcterms:created xsi:type="dcterms:W3CDTF">2020-04-06T04:12:38Z</dcterms:created>
  <dcterms:modified xsi:type="dcterms:W3CDTF">2020-04-30T17:00:05Z</dcterms:modified>
</cp:coreProperties>
</file>