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7F9F6-EBAE-4E04-BF5D-96215F650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CDCCA7-A607-4D1E-A61D-7C11099BC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FA1EA9-95C6-425A-96D6-A1C905BA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8FB43-A65B-451F-8929-877DED52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D4B040-B426-468C-9538-942B56552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1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A7093-34E3-424D-8DB3-F3B06CCE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619956-583C-42E8-BC09-3ADFE43B8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87B078-B3A9-4603-9F6B-1B71DFF36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885A54-224C-4B10-ADC0-B3B4DD3A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F32534-9DFF-4F33-8A80-4CCB3A251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99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F586CC-0516-426C-AA92-F83CDFB0D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B091A4-658B-4C80-B627-14A904A94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30ABED-7B0A-439A-97EF-9CBCF912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B99578-29E3-4C40-99D4-AB67BE30C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18567-149E-482B-9E50-415D364F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428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DFA37D-E69E-49D3-A930-B63E4C1B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D1BA9F-8E5B-4012-94EC-435C79B5B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76594D-A4F7-41EF-9642-861EE9AC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4B04BF-3A27-4316-9736-1C43D7154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FB68B-BE95-4DDB-933C-280E2A4F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6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D5C3A-4AF9-4388-BEB3-7A91B66F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3C4FA4-F64F-4C35-BEC2-681B9807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7DADF7-1C2E-45A1-8E10-DA827FE9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71735-FBBF-4208-B955-C287F69C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E13B3-2B8B-4395-9E4F-854ED04C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7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A243F-3DE9-426B-AB41-96A8B784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4FDB7C-3CEC-435B-A842-D1FEA15B0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9D7C3D-B238-4005-AB2D-7836B9213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A1E309-DBBB-4670-BB8A-0272F0E2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B0C5A6-4DD1-45EA-98A4-2F1EB3AC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00C1D1-D376-49F6-A61E-9F6CCCDF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303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74220-7B5F-4416-B36A-A5A2C5BAF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96601A-E3B2-4CB8-AE71-6D48FC57C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2BF19A-A65B-46BC-ACE4-2F4A9F12A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5EE830-B661-4A01-9E63-03F5944BD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61D380-485B-4A0E-85EF-ED991F81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172CC6-4391-4566-958B-6490DC2F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1CDFEF-E5B5-4D80-A9F5-2BB4BF1C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ACBA03-4C4D-4F91-9792-D6C3C4FA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05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C5F8D-9FA7-455C-82CD-F34BC96EB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44687D-832F-4844-90E1-35134D72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13160E-4C06-4DB1-AF6A-CE9DFB7D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EDA57A-A9B3-4112-9B52-F8808CE4F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14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C30851-5660-4B8B-9685-0479E113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1C9FF1-442D-4505-9AF0-92174280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CDE8A4-9D67-4173-BB4F-4BFC15E98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728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FC3E2-CA46-40D9-8C6B-037CF1B9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142B00-4682-47DE-978A-7399E054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79FA07-0C0B-4C4C-A8BF-5958BEDCC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2798D5-F131-4C56-87DD-37860E3D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18E9A0-BCE4-4F61-9624-5AB2C68D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EC4EE4-C585-4C7F-8796-8FA5DEE6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21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10DCA-6D89-43D7-B315-BAEBE029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2FC61D-045F-48F8-A15A-98AA86C8F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CDAB45-D155-4DD0-8996-1043027DA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51AAFF-B505-4B70-8AEF-FCC9F239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CA82AE-DE4F-4C42-B34D-1D99D255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9F85E0-8A69-4E6B-BF33-3B1491DD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008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A51536-9D05-42BF-800C-0903152E5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F74C62-9FE3-4822-B847-28BBE7AE3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8A994E-1E63-48A2-8C7F-669BB840A4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117E7-7E5F-49E7-BEA4-41FD38CB66BB}" type="datetimeFigureOut">
              <a:rPr lang="es-CL" smtClean="0"/>
              <a:t>05-04-2020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D70F02-A04B-45CE-8781-B6E447CCD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54097E-ADD5-4349-8B1F-E0590327A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83D53-81AB-4977-ACAF-6FA8E1DFC3F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202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95C8-AFDD-4F18-8548-99796D23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970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        </a:t>
            </a:r>
            <a:r>
              <a:rPr lang="es-CL" sz="4000" dirty="0"/>
              <a:t>MATERIAL DE APOYO: 6°  ORIENTACION</a:t>
            </a:r>
            <a:br>
              <a:rPr lang="es-CL" sz="4000" dirty="0"/>
            </a:br>
            <a:r>
              <a:rPr lang="es-CL" sz="4000" dirty="0"/>
              <a:t>                                GUIA N°4                      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767C5D-BE4B-4663-8DD7-8B8B29059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78" y="1783137"/>
            <a:ext cx="10416822" cy="43386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A9C070-87EE-475D-9401-34803A00F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9970"/>
            <a:ext cx="1164437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3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B3AD54-C2D0-4361-97FD-70EAC60D5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EB7E58E-B28A-4778-9998-881B0052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6" y="365124"/>
            <a:ext cx="11105444" cy="60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6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93E2B-EDEF-46D2-B3C1-A4A5023C7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8C68A8-41F6-4D35-8F4A-6BCC10463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7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1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7F880-21A8-40B5-9684-C8FEB2E34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7FC96A-820D-4635-B234-2742B2EB8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259644"/>
            <a:ext cx="11184467" cy="57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11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        MATERIAL DE APOYO: 6°  ORIENTACION                                 GUIA N°4                      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Maria Cristina M</cp:lastModifiedBy>
  <cp:revision>2</cp:revision>
  <dcterms:created xsi:type="dcterms:W3CDTF">2020-03-30T15:21:56Z</dcterms:created>
  <dcterms:modified xsi:type="dcterms:W3CDTF">2020-04-06T00:53:21Z</dcterms:modified>
</cp:coreProperties>
</file>