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22AAB-FBCD-4B61-A47E-1AD89F4DAE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0442475-FBED-445B-BBE2-93FCB0D94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797E6E1-3716-4D6F-9A0F-A3ED33C36D74}"/>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5" name="Marcador de pie de página 4">
            <a:extLst>
              <a:ext uri="{FF2B5EF4-FFF2-40B4-BE49-F238E27FC236}">
                <a16:creationId xmlns:a16="http://schemas.microsoft.com/office/drawing/2014/main" id="{7554A8B7-E9E1-4100-A383-C8B6BCC123F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F41FF61-55FB-4BCC-8752-432DE71D64CC}"/>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138393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B6B15-4B43-40CE-B273-32ADDA0ADB6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D14D76F-1E6E-4FC6-A353-3C27D0BAA8F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A6A9D40-2CDF-4E39-AB62-C8D3FBCF6379}"/>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5" name="Marcador de pie de página 4">
            <a:extLst>
              <a:ext uri="{FF2B5EF4-FFF2-40B4-BE49-F238E27FC236}">
                <a16:creationId xmlns:a16="http://schemas.microsoft.com/office/drawing/2014/main" id="{0A196065-704E-473E-A072-DA41A2DCD3D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5D646F0-1431-47F5-B33B-ABE9917F37A3}"/>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208538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6E5028-9C7D-40AC-8404-94D62A98CB1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BCA2A41-86E7-4FAE-93FA-9081C2F4BA8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BED2907-5A65-4EB7-9C3F-8040AFFF7E19}"/>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5" name="Marcador de pie de página 4">
            <a:extLst>
              <a:ext uri="{FF2B5EF4-FFF2-40B4-BE49-F238E27FC236}">
                <a16:creationId xmlns:a16="http://schemas.microsoft.com/office/drawing/2014/main" id="{BEB606A1-B9F4-4F14-B7BF-3D2A1C9819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1CE6C40-44EB-4C19-8F7F-84BBF940095C}"/>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70857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82FFE-DFAF-4111-A540-7525791E081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08EE9D6-9EDA-475C-A33F-0DDBD9C9B37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719866F-05CC-45C5-9E70-36896D79A5BB}"/>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5" name="Marcador de pie de página 4">
            <a:extLst>
              <a:ext uri="{FF2B5EF4-FFF2-40B4-BE49-F238E27FC236}">
                <a16:creationId xmlns:a16="http://schemas.microsoft.com/office/drawing/2014/main" id="{AF4C6508-67C6-47C9-9976-25D50EE3EC2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D000530-E3FB-4D13-8329-D1121896B3B2}"/>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106451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CCE870-1B76-48D6-AF53-6C3E7EEC039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AB47C3A-48F1-43FC-96FA-4C5176859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9FA800B-DB26-41F7-A934-B6BF175F85B2}"/>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5" name="Marcador de pie de página 4">
            <a:extLst>
              <a:ext uri="{FF2B5EF4-FFF2-40B4-BE49-F238E27FC236}">
                <a16:creationId xmlns:a16="http://schemas.microsoft.com/office/drawing/2014/main" id="{F10EA2A1-4072-402B-86B4-ED1C15D066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FB0F961-5C30-4BA9-8546-0860E409994B}"/>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308146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A0172-CFDD-47BD-87DE-B60AE8859A2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F1E5E9B-F902-4650-B07E-A664BA37E8D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03444B1-5A8B-4CFF-9AC2-DC820994DF6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A3B5154-CB3B-4FC6-9CD7-904D63B3A340}"/>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6" name="Marcador de pie de página 5">
            <a:extLst>
              <a:ext uri="{FF2B5EF4-FFF2-40B4-BE49-F238E27FC236}">
                <a16:creationId xmlns:a16="http://schemas.microsoft.com/office/drawing/2014/main" id="{68FE2289-8CEF-4B99-A723-566FA0FA57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400454D-EBED-4E6E-97A9-780007ACD5DF}"/>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226965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8B88F-EF19-4601-9F7F-E93CCB71C4D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D2AE405-58DB-43A0-A01E-B91F39388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E9F6DB5-3794-4345-B9B8-379E64C45E8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53838DA-AEFD-46AE-83BB-980CEF18E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04D1969-5102-47E3-882D-4102D3ABC74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C70CF2B-C7E4-4C74-89E6-8F7C0F942B85}"/>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8" name="Marcador de pie de página 7">
            <a:extLst>
              <a:ext uri="{FF2B5EF4-FFF2-40B4-BE49-F238E27FC236}">
                <a16:creationId xmlns:a16="http://schemas.microsoft.com/office/drawing/2014/main" id="{D1D76305-CFE9-420A-98F8-D5CB3C34766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012C20A-8E9E-4C63-91F0-B40F59E1AAC7}"/>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29405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70A43-4EF7-47B7-A327-00E2BAD9F99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037A1FE-8DBB-402A-805A-BC3645D1FFFE}"/>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4" name="Marcador de pie de página 3">
            <a:extLst>
              <a:ext uri="{FF2B5EF4-FFF2-40B4-BE49-F238E27FC236}">
                <a16:creationId xmlns:a16="http://schemas.microsoft.com/office/drawing/2014/main" id="{0F6A9F8E-B26D-47BA-9C3E-3536837F56B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378946A-68EE-4C15-86F9-BF0A0E22F5EA}"/>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154315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0C7D2F-A5A0-43AB-B66B-B2C7C5B66BDC}"/>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3" name="Marcador de pie de página 2">
            <a:extLst>
              <a:ext uri="{FF2B5EF4-FFF2-40B4-BE49-F238E27FC236}">
                <a16:creationId xmlns:a16="http://schemas.microsoft.com/office/drawing/2014/main" id="{D50903EB-73D7-4339-9F39-EC21E5A7603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DE6CC3A-2DFD-4536-8E4F-2E35D67867AC}"/>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41455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4C1F9-718B-4573-8F18-B58D5E96B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C1B6533-2B3D-467B-B851-D2FCD8593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EC1FEEC-2F1B-412F-AF74-9ADEAABE9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B8FB1E9-8B0B-416D-ABA2-B1028DC0E1D3}"/>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6" name="Marcador de pie de página 5">
            <a:extLst>
              <a:ext uri="{FF2B5EF4-FFF2-40B4-BE49-F238E27FC236}">
                <a16:creationId xmlns:a16="http://schemas.microsoft.com/office/drawing/2014/main" id="{A81EF985-D5F0-4999-BE22-DF442EDC516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3DE05F1-3001-42E2-B7F0-E0E5B801126A}"/>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26637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27D77-D14C-4AC5-AA70-2031F515C4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651475C-F3D3-4C5D-9A5C-7176D50EA0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E828BC8-E932-49B5-97DC-0D66379CD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13D5788-8FC2-4DC8-A8D3-ACAEA5FB0833}"/>
              </a:ext>
            </a:extLst>
          </p:cNvPr>
          <p:cNvSpPr>
            <a:spLocks noGrp="1"/>
          </p:cNvSpPr>
          <p:nvPr>
            <p:ph type="dt" sz="half" idx="10"/>
          </p:nvPr>
        </p:nvSpPr>
        <p:spPr/>
        <p:txBody>
          <a:bodyPr/>
          <a:lstStyle/>
          <a:p>
            <a:fld id="{FC0C36FC-DB55-45AB-BDFC-B9518363C89E}" type="datetimeFigureOut">
              <a:rPr lang="es-CL" smtClean="0"/>
              <a:t>26-03-2020</a:t>
            </a:fld>
            <a:endParaRPr lang="es-CL"/>
          </a:p>
        </p:txBody>
      </p:sp>
      <p:sp>
        <p:nvSpPr>
          <p:cNvPr id="6" name="Marcador de pie de página 5">
            <a:extLst>
              <a:ext uri="{FF2B5EF4-FFF2-40B4-BE49-F238E27FC236}">
                <a16:creationId xmlns:a16="http://schemas.microsoft.com/office/drawing/2014/main" id="{2F05B84F-C6B4-48C8-BE87-9509F11413D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56EFC49-B24E-4628-B6A2-B92C67AB8E81}"/>
              </a:ext>
            </a:extLst>
          </p:cNvPr>
          <p:cNvSpPr>
            <a:spLocks noGrp="1"/>
          </p:cNvSpPr>
          <p:nvPr>
            <p:ph type="sldNum" sz="quarter" idx="12"/>
          </p:nvPr>
        </p:nvSpPr>
        <p:spPr/>
        <p:txBody>
          <a:bodyPr/>
          <a:lstStyle/>
          <a:p>
            <a:fld id="{0F387070-56F6-4F6E-801A-C2E2C5BD7FFE}" type="slidenum">
              <a:rPr lang="es-CL" smtClean="0"/>
              <a:t>‹Nº›</a:t>
            </a:fld>
            <a:endParaRPr lang="es-CL"/>
          </a:p>
        </p:txBody>
      </p:sp>
    </p:spTree>
    <p:extLst>
      <p:ext uri="{BB962C8B-B14F-4D97-AF65-F5344CB8AC3E}">
        <p14:creationId xmlns:p14="http://schemas.microsoft.com/office/powerpoint/2010/main" val="88083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619172-A163-4DF0-B201-F83F521B0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D1DF965-8BB5-4AA9-B2F2-D0604790F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6F634BB-96E0-4347-AC22-2BECE9A80B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C36FC-DB55-45AB-BDFC-B9518363C89E}" type="datetimeFigureOut">
              <a:rPr lang="es-CL" smtClean="0"/>
              <a:t>26-03-2020</a:t>
            </a:fld>
            <a:endParaRPr lang="es-CL"/>
          </a:p>
        </p:txBody>
      </p:sp>
      <p:sp>
        <p:nvSpPr>
          <p:cNvPr id="5" name="Marcador de pie de página 4">
            <a:extLst>
              <a:ext uri="{FF2B5EF4-FFF2-40B4-BE49-F238E27FC236}">
                <a16:creationId xmlns:a16="http://schemas.microsoft.com/office/drawing/2014/main" id="{9EEBC9FA-F09F-489B-BC0A-DBA0F00DF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E05442E6-4265-402C-AD6D-85900E462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7070-56F6-4F6E-801A-C2E2C5BD7FFE}" type="slidenum">
              <a:rPr lang="es-CL" smtClean="0"/>
              <a:t>‹Nº›</a:t>
            </a:fld>
            <a:endParaRPr lang="es-CL"/>
          </a:p>
        </p:txBody>
      </p:sp>
    </p:spTree>
    <p:extLst>
      <p:ext uri="{BB962C8B-B14F-4D97-AF65-F5344CB8AC3E}">
        <p14:creationId xmlns:p14="http://schemas.microsoft.com/office/powerpoint/2010/main" val="279594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4CBFD-EB67-4E04-B105-C07D04D4DF17}"/>
              </a:ext>
            </a:extLst>
          </p:cNvPr>
          <p:cNvSpPr>
            <a:spLocks noGrp="1"/>
          </p:cNvSpPr>
          <p:nvPr>
            <p:ph type="title"/>
          </p:nvPr>
        </p:nvSpPr>
        <p:spPr/>
        <p:txBody>
          <a:bodyPr/>
          <a:lstStyle/>
          <a:p>
            <a:r>
              <a:rPr lang="es-CL" dirty="0"/>
              <a:t>          </a:t>
            </a:r>
            <a:r>
              <a:rPr lang="es-CL" sz="3200" dirty="0"/>
              <a:t>MATERIAL DE APOYO ORIENTACION 6° BASICOS </a:t>
            </a:r>
            <a:br>
              <a:rPr lang="es-CL" sz="3200" dirty="0"/>
            </a:br>
            <a:r>
              <a:rPr lang="es-CL" sz="3200" dirty="0"/>
              <a:t>                 RESPETO POR LOS DERECHOS DE LOS DEMAS</a:t>
            </a:r>
          </a:p>
        </p:txBody>
      </p:sp>
      <p:pic>
        <p:nvPicPr>
          <p:cNvPr id="4" name="Marcador de contenido 3">
            <a:extLst>
              <a:ext uri="{FF2B5EF4-FFF2-40B4-BE49-F238E27FC236}">
                <a16:creationId xmlns:a16="http://schemas.microsoft.com/office/drawing/2014/main" id="{55347965-736F-4AA8-B938-76C78F9F5523}"/>
              </a:ext>
            </a:extLst>
          </p:cNvPr>
          <p:cNvPicPr>
            <a:picLocks noGrp="1" noChangeAspect="1"/>
          </p:cNvPicPr>
          <p:nvPr>
            <p:ph idx="1"/>
          </p:nvPr>
        </p:nvPicPr>
        <p:blipFill>
          <a:blip r:embed="rId2"/>
          <a:stretch>
            <a:fillRect/>
          </a:stretch>
        </p:blipFill>
        <p:spPr>
          <a:xfrm rot="20726079">
            <a:off x="986977" y="4546424"/>
            <a:ext cx="2209800" cy="2066925"/>
          </a:xfrm>
          <a:prstGeom prst="rect">
            <a:avLst/>
          </a:prstGeom>
        </p:spPr>
      </p:pic>
      <p:pic>
        <p:nvPicPr>
          <p:cNvPr id="6" name="Imagen 5">
            <a:extLst>
              <a:ext uri="{FF2B5EF4-FFF2-40B4-BE49-F238E27FC236}">
                <a16:creationId xmlns:a16="http://schemas.microsoft.com/office/drawing/2014/main" id="{2FAE8D69-B31E-4350-A023-347CB94F6851}"/>
              </a:ext>
            </a:extLst>
          </p:cNvPr>
          <p:cNvPicPr>
            <a:picLocks noChangeAspect="1"/>
          </p:cNvPicPr>
          <p:nvPr/>
        </p:nvPicPr>
        <p:blipFill>
          <a:blip r:embed="rId3"/>
          <a:stretch>
            <a:fillRect/>
          </a:stretch>
        </p:blipFill>
        <p:spPr>
          <a:xfrm rot="888332">
            <a:off x="5950712" y="2011592"/>
            <a:ext cx="3955572" cy="2541764"/>
          </a:xfrm>
          <a:prstGeom prst="rect">
            <a:avLst/>
          </a:prstGeom>
        </p:spPr>
      </p:pic>
      <p:pic>
        <p:nvPicPr>
          <p:cNvPr id="7" name="Imagen 6">
            <a:extLst>
              <a:ext uri="{FF2B5EF4-FFF2-40B4-BE49-F238E27FC236}">
                <a16:creationId xmlns:a16="http://schemas.microsoft.com/office/drawing/2014/main" id="{39C968EE-9338-47A4-A5CB-91DBE9D7A5AD}"/>
              </a:ext>
            </a:extLst>
          </p:cNvPr>
          <p:cNvPicPr>
            <a:picLocks noChangeAspect="1"/>
          </p:cNvPicPr>
          <p:nvPr/>
        </p:nvPicPr>
        <p:blipFill rotWithShape="1">
          <a:blip r:embed="rId4"/>
          <a:srcRect l="13603" r="13412"/>
          <a:stretch/>
        </p:blipFill>
        <p:spPr>
          <a:xfrm rot="514769">
            <a:off x="911819" y="1958622"/>
            <a:ext cx="3815644" cy="2940756"/>
          </a:xfrm>
          <a:prstGeom prst="rect">
            <a:avLst/>
          </a:prstGeom>
        </p:spPr>
      </p:pic>
      <p:pic>
        <p:nvPicPr>
          <p:cNvPr id="8" name="Imagen 7">
            <a:extLst>
              <a:ext uri="{FF2B5EF4-FFF2-40B4-BE49-F238E27FC236}">
                <a16:creationId xmlns:a16="http://schemas.microsoft.com/office/drawing/2014/main" id="{DA832268-7D38-4BFC-9F0A-15DA576D6B3A}"/>
              </a:ext>
            </a:extLst>
          </p:cNvPr>
          <p:cNvPicPr>
            <a:picLocks noChangeAspect="1"/>
          </p:cNvPicPr>
          <p:nvPr/>
        </p:nvPicPr>
        <p:blipFill>
          <a:blip r:embed="rId5"/>
          <a:stretch>
            <a:fillRect/>
          </a:stretch>
        </p:blipFill>
        <p:spPr>
          <a:xfrm rot="19954807">
            <a:off x="8216224" y="3727859"/>
            <a:ext cx="3922889" cy="2206625"/>
          </a:xfrm>
          <a:prstGeom prst="rect">
            <a:avLst/>
          </a:prstGeom>
        </p:spPr>
      </p:pic>
      <p:pic>
        <p:nvPicPr>
          <p:cNvPr id="9" name="Imagen 8">
            <a:extLst>
              <a:ext uri="{FF2B5EF4-FFF2-40B4-BE49-F238E27FC236}">
                <a16:creationId xmlns:a16="http://schemas.microsoft.com/office/drawing/2014/main" id="{7918802F-854A-45B2-92A3-2A0C2C7F85B5}"/>
              </a:ext>
            </a:extLst>
          </p:cNvPr>
          <p:cNvPicPr>
            <a:picLocks noChangeAspect="1"/>
          </p:cNvPicPr>
          <p:nvPr/>
        </p:nvPicPr>
        <p:blipFill>
          <a:blip r:embed="rId6"/>
          <a:stretch>
            <a:fillRect/>
          </a:stretch>
        </p:blipFill>
        <p:spPr>
          <a:xfrm>
            <a:off x="3298934" y="3909451"/>
            <a:ext cx="5275853" cy="2733851"/>
          </a:xfrm>
          <a:prstGeom prst="rect">
            <a:avLst/>
          </a:prstGeom>
        </p:spPr>
      </p:pic>
    </p:spTree>
    <p:extLst>
      <p:ext uri="{BB962C8B-B14F-4D97-AF65-F5344CB8AC3E}">
        <p14:creationId xmlns:p14="http://schemas.microsoft.com/office/powerpoint/2010/main" val="1335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4F3BA5C-E571-4E82-B08F-62BD03DAD8F7}"/>
              </a:ext>
            </a:extLst>
          </p:cNvPr>
          <p:cNvSpPr>
            <a:spLocks noGrp="1"/>
          </p:cNvSpPr>
          <p:nvPr>
            <p:ph type="title"/>
          </p:nvPr>
        </p:nvSpPr>
        <p:spPr/>
        <p:txBody>
          <a:bodyPr/>
          <a:lstStyle/>
          <a:p>
            <a:r>
              <a:rPr lang="es-MX" dirty="0"/>
              <a:t>¿Por qué las mujeres </a:t>
            </a:r>
            <a:br>
              <a:rPr lang="es-MX" dirty="0"/>
            </a:br>
            <a:r>
              <a:rPr lang="es-MX" dirty="0"/>
              <a:t>                luchan por sus derechos? </a:t>
            </a:r>
            <a:endParaRPr lang="es-CL" dirty="0"/>
          </a:p>
        </p:txBody>
      </p:sp>
      <p:sp>
        <p:nvSpPr>
          <p:cNvPr id="5" name="Marcador de contenido 4">
            <a:extLst>
              <a:ext uri="{FF2B5EF4-FFF2-40B4-BE49-F238E27FC236}">
                <a16:creationId xmlns:a16="http://schemas.microsoft.com/office/drawing/2014/main" id="{645FD9FD-080C-490F-9CC5-90957E294381}"/>
              </a:ext>
            </a:extLst>
          </p:cNvPr>
          <p:cNvSpPr>
            <a:spLocks noGrp="1"/>
          </p:cNvSpPr>
          <p:nvPr>
            <p:ph idx="1"/>
          </p:nvPr>
        </p:nvSpPr>
        <p:spPr/>
        <p:txBody>
          <a:bodyPr>
            <a:normAutofit fontScale="85000" lnSpcReduction="20000"/>
          </a:bodyPr>
          <a:lstStyle/>
          <a:p>
            <a:r>
              <a:rPr lang="es-MX" dirty="0"/>
              <a:t>Problemática social de las mujeres</a:t>
            </a:r>
          </a:p>
          <a:p>
            <a:r>
              <a:rPr lang="es-MX" dirty="0"/>
              <a:t>Si hacemos un balance de los datos sobre los derechos de las mujeres alrededor del mundo, este es realmente escalofriante. Existen países, en la actualidad, donde la mujer se encuentra supeditada al deseo y control masculino. Es el caso de Yemen, donde además, no existe ninguna mujer con cargo gubernamental. O en Irán, donde la mujer necesita autorización por parte de su padre, marido o hijo para estudiar, trabajar o incluso practicar deporte.</a:t>
            </a:r>
          </a:p>
          <a:p>
            <a:endParaRPr lang="es-MX" dirty="0"/>
          </a:p>
          <a:p>
            <a:r>
              <a:rPr lang="es-MX" dirty="0"/>
              <a:t>En Somalia, la mujer no tiene ni voz ni voto. Ni siquiera derechos, como ser humano. En Arabia Saudí, la mujer solo puede estar en la calle en compañía de un hombre, bien sea su padre, esposo o hijo. Asimismo, también tiene restringido el voto, conducir vehículos, viajar o trabajar sin supervisión masculina. En Irak, por ejemplo, la mujer debe usar una vestimenta que le cubra totalmente el cuerpo, a excepción solo de los ojos. Las niñas de 9 años ya están disponibles para contraer matrimonio.</a:t>
            </a:r>
          </a:p>
          <a:p>
            <a:endParaRPr lang="es-MX" dirty="0"/>
          </a:p>
        </p:txBody>
      </p:sp>
    </p:spTree>
    <p:extLst>
      <p:ext uri="{BB962C8B-B14F-4D97-AF65-F5344CB8AC3E}">
        <p14:creationId xmlns:p14="http://schemas.microsoft.com/office/powerpoint/2010/main" val="357310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B9123-B7D2-4A15-B820-460D875DA80E}"/>
              </a:ext>
            </a:extLst>
          </p:cNvPr>
          <p:cNvSpPr>
            <a:spLocks noGrp="1"/>
          </p:cNvSpPr>
          <p:nvPr>
            <p:ph type="title"/>
          </p:nvPr>
        </p:nvSpPr>
        <p:spPr/>
        <p:txBody>
          <a:bodyPr/>
          <a:lstStyle/>
          <a:p>
            <a:r>
              <a:rPr lang="es-MX" dirty="0"/>
              <a:t>¿Por qué las mujeres </a:t>
            </a:r>
            <a:br>
              <a:rPr lang="es-MX" dirty="0"/>
            </a:br>
            <a:r>
              <a:rPr lang="es-MX" dirty="0"/>
              <a:t>                luchan por sus derechos? </a:t>
            </a:r>
            <a:endParaRPr lang="es-CL" dirty="0"/>
          </a:p>
        </p:txBody>
      </p:sp>
      <p:sp>
        <p:nvSpPr>
          <p:cNvPr id="3" name="Marcador de contenido 2">
            <a:extLst>
              <a:ext uri="{FF2B5EF4-FFF2-40B4-BE49-F238E27FC236}">
                <a16:creationId xmlns:a16="http://schemas.microsoft.com/office/drawing/2014/main" id="{C55A184B-CC44-485B-A74F-6CDD4A4D2201}"/>
              </a:ext>
            </a:extLst>
          </p:cNvPr>
          <p:cNvSpPr>
            <a:spLocks noGrp="1"/>
          </p:cNvSpPr>
          <p:nvPr>
            <p:ph idx="1"/>
          </p:nvPr>
        </p:nvSpPr>
        <p:spPr/>
        <p:txBody>
          <a:bodyPr>
            <a:normAutofit fontScale="77500" lnSpcReduction="20000"/>
          </a:bodyPr>
          <a:lstStyle/>
          <a:p>
            <a:r>
              <a:rPr lang="es-MX" dirty="0"/>
              <a:t>En Líbano, se permite el crimen de honor. Este consiste en poder asesinar a una mujer si se sospecha que ha cometido adulterio, aunque este no se haya comprobado. En Marruecos, la tasa de analfabetismo de las mujeres ronda el 75 %. En Chad, solo sabe leer el 28 % de las mujeres adultas. Y en Pakistán, solo el 25 % de las mujeres ha accedido a un puesto de trabajo.</a:t>
            </a:r>
          </a:p>
          <a:p>
            <a:endParaRPr lang="es-MX" dirty="0"/>
          </a:p>
          <a:p>
            <a:r>
              <a:rPr lang="es-MX" dirty="0"/>
              <a:t>En América Latina, la desigualdad también es una realidad, que se traduce en el peor de los casos en el asesinato de las mujeres por el simple hecho de serlo. Es lo que se conoce como </a:t>
            </a:r>
            <a:r>
              <a:rPr lang="es-MX" dirty="0" err="1"/>
              <a:t>femincidio</a:t>
            </a:r>
            <a:r>
              <a:rPr lang="es-MX" dirty="0"/>
              <a:t>. En México, por ejemplo, más de 10.000 mujeres han sido asesinadas desde 2012, pero más del 80% de los casos han quedado impunes.</a:t>
            </a:r>
          </a:p>
          <a:p>
            <a:endParaRPr lang="es-MX" dirty="0"/>
          </a:p>
          <a:p>
            <a:r>
              <a:rPr lang="es-MX" dirty="0"/>
              <a:t>Sin duda, son datos y situaciones que, en pleno siglo XXI, deberían erradicarse por completo. Pero estos, por si fueran pocos, no son los únicos problemas a los que se enfrentan las mujeres del mundo a la hora de alcanzar sus derechos.</a:t>
            </a:r>
          </a:p>
          <a:p>
            <a:endParaRPr lang="es-CL" dirty="0"/>
          </a:p>
        </p:txBody>
      </p:sp>
    </p:spTree>
    <p:extLst>
      <p:ext uri="{BB962C8B-B14F-4D97-AF65-F5344CB8AC3E}">
        <p14:creationId xmlns:p14="http://schemas.microsoft.com/office/powerpoint/2010/main" val="46986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21E84-0F1A-4627-9F4A-1343BCF89C7A}"/>
              </a:ext>
            </a:extLst>
          </p:cNvPr>
          <p:cNvSpPr>
            <a:spLocks noGrp="1"/>
          </p:cNvSpPr>
          <p:nvPr>
            <p:ph type="title"/>
          </p:nvPr>
        </p:nvSpPr>
        <p:spPr/>
        <p:txBody>
          <a:bodyPr/>
          <a:lstStyle/>
          <a:p>
            <a:r>
              <a:rPr lang="es-CL" dirty="0"/>
              <a:t>         Actividad Complementaria</a:t>
            </a:r>
          </a:p>
        </p:txBody>
      </p:sp>
      <p:sp>
        <p:nvSpPr>
          <p:cNvPr id="7" name="Marcador de contenido 6">
            <a:extLst>
              <a:ext uri="{FF2B5EF4-FFF2-40B4-BE49-F238E27FC236}">
                <a16:creationId xmlns:a16="http://schemas.microsoft.com/office/drawing/2014/main" id="{FA7016D2-86C0-4D73-B7A7-AE82CED85B65}"/>
              </a:ext>
            </a:extLst>
          </p:cNvPr>
          <p:cNvSpPr>
            <a:spLocks noGrp="1"/>
          </p:cNvSpPr>
          <p:nvPr>
            <p:ph sz="half" idx="2"/>
          </p:nvPr>
        </p:nvSpPr>
        <p:spPr/>
        <p:txBody>
          <a:bodyPr/>
          <a:lstStyle/>
          <a:p>
            <a:r>
              <a:rPr lang="es-CL" dirty="0"/>
              <a:t>Investiga sobre Malala Yousafzai</a:t>
            </a:r>
          </a:p>
        </p:txBody>
      </p:sp>
      <p:pic>
        <p:nvPicPr>
          <p:cNvPr id="5" name="Imagen 4">
            <a:extLst>
              <a:ext uri="{FF2B5EF4-FFF2-40B4-BE49-F238E27FC236}">
                <a16:creationId xmlns:a16="http://schemas.microsoft.com/office/drawing/2014/main" id="{AD7FC56E-258F-4ED6-A6DB-4DAB6B797988}"/>
              </a:ext>
            </a:extLst>
          </p:cNvPr>
          <p:cNvPicPr>
            <a:picLocks noChangeAspect="1"/>
          </p:cNvPicPr>
          <p:nvPr/>
        </p:nvPicPr>
        <p:blipFill>
          <a:blip r:embed="rId2"/>
          <a:stretch>
            <a:fillRect/>
          </a:stretch>
        </p:blipFill>
        <p:spPr>
          <a:xfrm>
            <a:off x="7239000" y="2523173"/>
            <a:ext cx="3048000" cy="3121355"/>
          </a:xfrm>
          <a:prstGeom prst="rect">
            <a:avLst/>
          </a:prstGeom>
        </p:spPr>
      </p:pic>
      <p:pic>
        <p:nvPicPr>
          <p:cNvPr id="10" name="Marcador de contenido 9">
            <a:extLst>
              <a:ext uri="{FF2B5EF4-FFF2-40B4-BE49-F238E27FC236}">
                <a16:creationId xmlns:a16="http://schemas.microsoft.com/office/drawing/2014/main" id="{7A02330E-CE78-4483-B765-A28F7C1CC48F}"/>
              </a:ext>
            </a:extLst>
          </p:cNvPr>
          <p:cNvPicPr>
            <a:picLocks noGrp="1" noChangeAspect="1"/>
          </p:cNvPicPr>
          <p:nvPr>
            <p:ph sz="half" idx="1"/>
          </p:nvPr>
        </p:nvPicPr>
        <p:blipFill>
          <a:blip r:embed="rId3"/>
          <a:stretch>
            <a:fillRect/>
          </a:stretch>
        </p:blipFill>
        <p:spPr>
          <a:xfrm>
            <a:off x="838200" y="2641124"/>
            <a:ext cx="5181600" cy="2720340"/>
          </a:xfrm>
          <a:prstGeom prst="rect">
            <a:avLst/>
          </a:prstGeom>
        </p:spPr>
      </p:pic>
    </p:spTree>
    <p:extLst>
      <p:ext uri="{BB962C8B-B14F-4D97-AF65-F5344CB8AC3E}">
        <p14:creationId xmlns:p14="http://schemas.microsoft.com/office/powerpoint/2010/main" val="18823561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439</Words>
  <Application>Microsoft Office PowerPoint</Application>
  <PresentationFormat>Panorámica</PresentationFormat>
  <Paragraphs>14</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          MATERIAL DE APOYO ORIENTACION 6° BASICOS                   RESPETO POR LOS DERECHOS DE LOS DEMAS</vt:lpstr>
      <vt:lpstr>¿Por qué las mujeres                  luchan por sus derechos? </vt:lpstr>
      <vt:lpstr>¿Por qué las mujeres                  luchan por sus derechos? </vt:lpstr>
      <vt:lpstr>         Actividad Complementaria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APOYO ORIENTACION 6° BASICOS                   RESPETO DE LOS DERECHOS DE LOS DEMAS</dc:title>
  <dc:creator>Jacqueline Contreras</dc:creator>
  <cp:lastModifiedBy>Maria Cristina M</cp:lastModifiedBy>
  <cp:revision>5</cp:revision>
  <dcterms:created xsi:type="dcterms:W3CDTF">2020-03-26T04:46:06Z</dcterms:created>
  <dcterms:modified xsi:type="dcterms:W3CDTF">2020-03-27T02:40:21Z</dcterms:modified>
</cp:coreProperties>
</file>