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73EFE-15CB-44CA-86B8-EB35D1E6C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2" y="817698"/>
            <a:ext cx="10431619" cy="204885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/>
            <a:br>
              <a:rPr lang="es-ES" altLang="es-CL" sz="105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s-ES" altLang="es-CL" sz="105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s-ES" altLang="es-CL" sz="105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s-ES" altLang="es-CL" sz="105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ES" altLang="es-CL" sz="1050" b="1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s-ES" altLang="es-CL" sz="60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            </a:t>
            </a:r>
            <a:r>
              <a:rPr lang="es-CL" sz="6600" b="1" dirty="0">
                <a:solidFill>
                  <a:schemeClr val="tx1"/>
                </a:solidFill>
                <a:latin typeface="Castellar" panose="020A0402060406010301" pitchFamily="18" charset="0"/>
              </a:rPr>
              <a:t>R A Z O N E S   </a:t>
            </a:r>
            <a:br>
              <a:rPr lang="es-C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endParaRPr lang="es-CL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CEDA4B-B850-45AD-8CA4-02CF81741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" y="3216965"/>
            <a:ext cx="10431619" cy="26935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APRENDIZAJE</a:t>
            </a:r>
            <a:r>
              <a:rPr lang="es-C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b="1" dirty="0">
                <a:solidFill>
                  <a:schemeClr val="tx1"/>
                </a:solidFill>
              </a:rPr>
              <a:t>Demostrar que comprenden el concepto de razón de manera concreta, pictórica y simbólica, en forma manual y/o usando software educativo. Aplicando distintas formas.</a:t>
            </a:r>
          </a:p>
          <a:p>
            <a:pPr algn="l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ACTITUD: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Manifestar una actitud positiva frente a sí mismo y sus capacidades.</a:t>
            </a:r>
          </a:p>
          <a:p>
            <a:pPr algn="l"/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 6 año </a:t>
            </a:r>
            <a:r>
              <a:rPr lang="es-MX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Profesora: Polyana Gálvez – verónica Álvarez</a:t>
            </a:r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uario\Desktop\insignia colegio azulita.png">
            <a:extLst>
              <a:ext uri="{FF2B5EF4-FFF2-40B4-BE49-F238E27FC236}">
                <a16:creationId xmlns:a16="http://schemas.microsoft.com/office/drawing/2014/main" id="{AA5F9075-1EB8-47F7-8B48-3D8F66EC4A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9" y="467284"/>
            <a:ext cx="1478122" cy="17311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6" descr="Manipulación de objetos en la enseñanza de las Matemáticas ...">
            <a:extLst>
              <a:ext uri="{FF2B5EF4-FFF2-40B4-BE49-F238E27FC236}">
                <a16:creationId xmlns:a16="http://schemas.microsoft.com/office/drawing/2014/main" id="{1F4989D7-3593-4D7F-AC79-4BCE5C48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88" y="5128843"/>
            <a:ext cx="3021496" cy="13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4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35665-373D-4B9D-B3A8-A74D085C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40" y="438982"/>
            <a:ext cx="8761413" cy="706964"/>
          </a:xfrm>
        </p:spPr>
        <p:txBody>
          <a:bodyPr/>
          <a:lstStyle/>
          <a:p>
            <a:r>
              <a:rPr lang="es-CL" dirty="0"/>
              <a:t>CONCEPTO  DE  RAZÓN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617CA17-EF35-44C1-8419-68A246FCF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14" t="24163" r="15816" b="7467"/>
          <a:stretch/>
        </p:blipFill>
        <p:spPr>
          <a:xfrm>
            <a:off x="463826" y="1145946"/>
            <a:ext cx="11264348" cy="53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85311CA-B1CC-4703-8410-07C7045D4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02" t="30854" r="16365" b="11348"/>
          <a:stretch/>
        </p:blipFill>
        <p:spPr>
          <a:xfrm>
            <a:off x="477080" y="762001"/>
            <a:ext cx="11251094" cy="53737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04F4AFA-C1CE-4D53-A5A7-A1F44B81C96B}"/>
              </a:ext>
            </a:extLst>
          </p:cNvPr>
          <p:cNvSpPr/>
          <p:nvPr/>
        </p:nvSpPr>
        <p:spPr>
          <a:xfrm>
            <a:off x="2531165" y="4711148"/>
            <a:ext cx="1656521" cy="138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EEEFD18-17AE-4B48-B697-BD2966E003C6}"/>
              </a:ext>
            </a:extLst>
          </p:cNvPr>
          <p:cNvSpPr/>
          <p:nvPr/>
        </p:nvSpPr>
        <p:spPr>
          <a:xfrm>
            <a:off x="8421756" y="4711148"/>
            <a:ext cx="1656521" cy="138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52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49634-09AB-4597-A694-ED6E0F52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470453"/>
            <a:ext cx="9446786" cy="706964"/>
          </a:xfrm>
        </p:spPr>
        <p:txBody>
          <a:bodyPr/>
          <a:lstStyle/>
          <a:p>
            <a:r>
              <a:rPr lang="es-CL" sz="3200" dirty="0"/>
              <a:t>PRÁCTICA INDEPENDIENTE </a:t>
            </a:r>
            <a:r>
              <a:rPr lang="es-CL" sz="1800" dirty="0"/>
              <a:t>(RESUELVE EN SU CUADERNO)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F078748-5E41-4D89-B054-C03373987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00" t="14175" r="12221" b="28027"/>
          <a:stretch/>
        </p:blipFill>
        <p:spPr>
          <a:xfrm>
            <a:off x="470452" y="1099930"/>
            <a:ext cx="11251095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3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A087-105A-488D-9ABB-7EC57118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424070"/>
            <a:ext cx="11118574" cy="1139687"/>
          </a:xfrm>
        </p:spPr>
        <p:txBody>
          <a:bodyPr/>
          <a:lstStyle/>
          <a:p>
            <a:r>
              <a:rPr lang="es-MX" sz="2800" dirty="0"/>
              <a:t>RAZONES EQUIVALENTES: AMPLIFICACIÓN DE UNA RAZÓN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02B8C-0ECE-4600-8476-7AEC43CB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63756"/>
            <a:ext cx="11118574" cy="4870173"/>
          </a:xfrm>
        </p:spPr>
        <p:txBody>
          <a:bodyPr/>
          <a:lstStyle/>
          <a:p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sz="2800" dirty="0"/>
              <a:t>Amplificar una razón consiste en multiplicar tanto antecedente como consecuente por un mismo número. </a:t>
            </a:r>
          </a:p>
          <a:p>
            <a:r>
              <a:rPr lang="es-MX" sz="2800" dirty="0"/>
              <a:t>La amplificación permite transformar una razón que ha sido expresada en términos fraccionarios en otra de términos enteros. </a:t>
            </a:r>
          </a:p>
          <a:p>
            <a:r>
              <a:rPr lang="es-MX" sz="2800" dirty="0"/>
              <a:t>𝒂 : 𝒃 𝑎𝑚𝑝𝑙𝑖𝑓𝑖𝑐𝑎𝑑𝑎 𝑒𝑛 𝒌 𝑒𝑠   𝒂 ∗ 𝒌 : 𝒃 ∗ 𝒌  </a:t>
            </a:r>
          </a:p>
          <a:p>
            <a:r>
              <a:rPr lang="es-MX" sz="2800" dirty="0"/>
              <a:t>Ejemplo: Sean, respectivamente, 7 : 8 y 5 : 6 el antecedente y consecuente de una razón   a : b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5017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A087-105A-488D-9ABB-7EC57118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424070"/>
            <a:ext cx="11118574" cy="1139687"/>
          </a:xfrm>
        </p:spPr>
        <p:txBody>
          <a:bodyPr/>
          <a:lstStyle/>
          <a:p>
            <a:r>
              <a:rPr lang="es-MX" sz="2800" dirty="0"/>
              <a:t>RAZONES EQUIVALENTES: SIMPLIFICACIÓN DE UNA RAZÓN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02B8C-0ECE-4600-8476-7AEC43CB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63756"/>
            <a:ext cx="11118574" cy="4870173"/>
          </a:xfrm>
        </p:spPr>
        <p:txBody>
          <a:bodyPr/>
          <a:lstStyle/>
          <a:p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sz="2800" dirty="0"/>
              <a:t>Simplificar una razón consiste en dividir tanto antecedente como consecuente por un mismo número. </a:t>
            </a:r>
          </a:p>
          <a:p>
            <a:r>
              <a:rPr lang="es-MX" sz="2800" dirty="0"/>
              <a:t>La simplificación permite trabajar con números menores que los dados.  𝒂 : 𝒃  𝑠𝑖𝑚𝑝𝑙𝑖𝑓𝑖𝑐𝑎𝑑𝑎 𝑒𝑛 𝒌 𝑒𝑠  𝒂 ∶ 𝒌  :  𝒃 ∶ 𝒌 </a:t>
            </a:r>
          </a:p>
          <a:p>
            <a:r>
              <a:rPr lang="es-MX" sz="2800" dirty="0"/>
              <a:t>Ejemplo: Sean, respectivamente, 16 y 24 el antecedente y consecuente de una razón 𝑎 : 𝑏 . </a:t>
            </a:r>
          </a:p>
          <a:p>
            <a:pPr marL="0" indent="0">
              <a:buNone/>
            </a:pPr>
            <a:r>
              <a:rPr lang="es-MX" sz="2800" dirty="0"/>
              <a:t>    Si se simplifica en 8 se obtiene:  16 </a:t>
            </a:r>
            <a:r>
              <a:rPr lang="es-MX" sz="2800" dirty="0">
                <a:solidFill>
                  <a:srgbClr val="FF0000"/>
                </a:solidFill>
              </a:rPr>
              <a:t>∶ 8</a:t>
            </a:r>
            <a:r>
              <a:rPr lang="es-MX" sz="2800" dirty="0"/>
              <a:t>  24 ∶ </a:t>
            </a:r>
            <a:r>
              <a:rPr lang="es-MX" sz="2800" dirty="0">
                <a:solidFill>
                  <a:srgbClr val="FF0000"/>
                </a:solidFill>
              </a:rPr>
              <a:t>8</a:t>
            </a:r>
            <a:r>
              <a:rPr lang="es-MX" sz="2800" dirty="0"/>
              <a:t> = “2 es a 3”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722369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reuniones Ion]]</Template>
  <TotalTime>38</TotalTime>
  <Words>254</Words>
  <Application>Microsoft Office PowerPoint</Application>
  <PresentationFormat>Panorámica</PresentationFormat>
  <Paragraphs>23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Bahnschrift</vt:lpstr>
      <vt:lpstr>Bahnschrift Condensed</vt:lpstr>
      <vt:lpstr>Castellar</vt:lpstr>
      <vt:lpstr>Century Gothic</vt:lpstr>
      <vt:lpstr>Wingdings 3</vt:lpstr>
      <vt:lpstr>Sala de reuniones Ion</vt:lpstr>
      <vt:lpstr>                                                                                                                                                                                                                                      R A Z O N E S    </vt:lpstr>
      <vt:lpstr>CONCEPTO  DE  RAZÓN</vt:lpstr>
      <vt:lpstr>Presentación de PowerPoint</vt:lpstr>
      <vt:lpstr>PRÁCTICA INDEPENDIENTE (RESUELVE EN SU CUADERNO)</vt:lpstr>
      <vt:lpstr>RAZONES EQUIVALENTES: AMPLIFICACIÓN DE UNA RAZÓN</vt:lpstr>
      <vt:lpstr>RAZONES EQUIVALENTES: SIMPLIFICACIÓN DE UNA RAZÓN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Maria Cristina M</cp:lastModifiedBy>
  <cp:revision>6</cp:revision>
  <dcterms:created xsi:type="dcterms:W3CDTF">2020-05-06T04:02:49Z</dcterms:created>
  <dcterms:modified xsi:type="dcterms:W3CDTF">2020-05-06T17:02:17Z</dcterms:modified>
</cp:coreProperties>
</file>