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1" y="1003299"/>
            <a:ext cx="10591800" cy="3911601"/>
          </a:xfrm>
        </p:spPr>
        <p:txBody>
          <a:bodyPr/>
          <a:lstStyle/>
          <a:p>
            <a: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COMBINADAS</a:t>
            </a:r>
            <a:br>
              <a:rPr lang="es-CL" dirty="0"/>
            </a:br>
            <a:br>
              <a:rPr lang="es-CL" dirty="0"/>
            </a:br>
            <a:r>
              <a:rPr lang="es-C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Realizar cálculos que involucren la aplicación de operaciones combinadas en resolución de problemas.</a:t>
            </a:r>
            <a:b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Manifestar interés y disposición frente a</a:t>
            </a:r>
            <a:b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resolución de problemas.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3317499" cy="573854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/>
              <a:t>PROFESORA: POLYANA GALVEZ  </a:t>
            </a:r>
          </a:p>
          <a:p>
            <a:r>
              <a:rPr lang="es-CL" b="1" dirty="0"/>
              <a:t>MATEMATICA  6° ABC</a:t>
            </a:r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:a16="http://schemas.microsoft.com/office/drawing/2014/main" id="{EA73CDC9-B2CC-4AA8-921C-BB82C343F6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2" y="219245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7EE758-5097-462B-A51B-3F54F30D9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4" t="8388" r="18351" b="9744"/>
          <a:stretch/>
        </p:blipFill>
        <p:spPr>
          <a:xfrm>
            <a:off x="10058399" y="2420938"/>
            <a:ext cx="1930400" cy="34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A33A1-45FA-4A50-A4AC-339B10CE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Estrategias para multiplicar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4905F8-A350-4EF0-8F92-B25B7655E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1" t="17459" r="22711" b="13750"/>
          <a:stretch/>
        </p:blipFill>
        <p:spPr>
          <a:xfrm>
            <a:off x="1150102" y="2227262"/>
            <a:ext cx="10571998" cy="4183550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19471987-9C65-44AD-82B0-8BF3317798E1}"/>
              </a:ext>
            </a:extLst>
          </p:cNvPr>
          <p:cNvSpPr/>
          <p:nvPr/>
        </p:nvSpPr>
        <p:spPr>
          <a:xfrm>
            <a:off x="8191500" y="1317812"/>
            <a:ext cx="3340100" cy="1009277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Multiplicación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299C26-F282-4F22-BE06-BBDD152FC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186" y="173669"/>
            <a:ext cx="1182727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0F4C0-3050-41B2-AC40-4DF9DB97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C52B3AC-B4FF-4D3B-8CC1-E38044DBC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03" t="18856" r="35669" b="17242"/>
          <a:stretch/>
        </p:blipFill>
        <p:spPr>
          <a:xfrm>
            <a:off x="444500" y="255588"/>
            <a:ext cx="11252200" cy="63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0FEC2-6E56-4DDF-AB4A-EEC42E63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9700"/>
            <a:ext cx="11785600" cy="1219200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aprendimos? Analicemos la siguiente situación…muy simple comparte tu opinión…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C848F5D-92E6-4075-8992-9E87EE8F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77" t="27935" r="37239" b="14797"/>
          <a:stretch/>
        </p:blipFill>
        <p:spPr>
          <a:xfrm>
            <a:off x="876300" y="2171700"/>
            <a:ext cx="10401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2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7F58-F8CD-47E4-AAA3-851F256D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24038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¿Qué aprenderemos?</a:t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/>
              <a:t> </a:t>
            </a:r>
            <a:r>
              <a:rPr lang="es-CL" sz="3600" dirty="0"/>
              <a:t>“La jerarquía de las operaciones combinadas” leemos…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FA9EBA0-3E21-4F91-8306-62A050A70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2356071"/>
            <a:ext cx="10820400" cy="26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6947A-42BA-48CF-A907-F06E7412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3" y="0"/>
            <a:ext cx="10571998" cy="970450"/>
          </a:xfrm>
        </p:spPr>
        <p:txBody>
          <a:bodyPr/>
          <a:lstStyle/>
          <a:p>
            <a:r>
              <a:rPr lang="es-CL" dirty="0">
                <a:solidFill>
                  <a:srgbClr val="002060"/>
                </a:solidFill>
              </a:rPr>
              <a:t>Operaciones combinadas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5341E53-8381-40D9-A01A-074D040D6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98" t="17500" r="22383" b="31852"/>
          <a:stretch/>
        </p:blipFill>
        <p:spPr>
          <a:xfrm>
            <a:off x="1320800" y="2178534"/>
            <a:ext cx="8267700" cy="440575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921DF3C-426B-489C-95A3-42BCB9F59910}"/>
              </a:ext>
            </a:extLst>
          </p:cNvPr>
          <p:cNvSpPr/>
          <p:nvPr/>
        </p:nvSpPr>
        <p:spPr>
          <a:xfrm>
            <a:off x="1562100" y="970450"/>
            <a:ext cx="7366000" cy="845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1° Paso: Los paréntesis</a:t>
            </a:r>
          </a:p>
        </p:txBody>
      </p:sp>
    </p:spTree>
    <p:extLst>
      <p:ext uri="{BB962C8B-B14F-4D97-AF65-F5344CB8AC3E}">
        <p14:creationId xmlns:p14="http://schemas.microsoft.com/office/powerpoint/2010/main" val="19081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35B24A-E58A-4614-A09D-36AB901CB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727" y="2171700"/>
            <a:ext cx="9236073" cy="403914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59068D7-0516-4C97-9BA3-A8F368BD5FE3}"/>
              </a:ext>
            </a:extLst>
          </p:cNvPr>
          <p:cNvSpPr/>
          <p:nvPr/>
        </p:nvSpPr>
        <p:spPr>
          <a:xfrm>
            <a:off x="2260600" y="754550"/>
            <a:ext cx="7366000" cy="10234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2° paso: Multiplicaciones y divisiones</a:t>
            </a:r>
          </a:p>
        </p:txBody>
      </p:sp>
    </p:spTree>
    <p:extLst>
      <p:ext uri="{BB962C8B-B14F-4D97-AF65-F5344CB8AC3E}">
        <p14:creationId xmlns:p14="http://schemas.microsoft.com/office/powerpoint/2010/main" val="44419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A543C6C-5285-4DF2-B03E-3E6C57105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3" t="20876" r="32216" b="33213"/>
          <a:stretch/>
        </p:blipFill>
        <p:spPr>
          <a:xfrm>
            <a:off x="1495839" y="2197100"/>
            <a:ext cx="9816582" cy="38481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16547E0-ABAB-4DED-848E-1B21319777E1}"/>
              </a:ext>
            </a:extLst>
          </p:cNvPr>
          <p:cNvSpPr/>
          <p:nvPr/>
        </p:nvSpPr>
        <p:spPr>
          <a:xfrm>
            <a:off x="2527300" y="678350"/>
            <a:ext cx="7366000" cy="845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3° Paso: Sumas y restas</a:t>
            </a:r>
          </a:p>
        </p:txBody>
      </p:sp>
    </p:spTree>
    <p:extLst>
      <p:ext uri="{BB962C8B-B14F-4D97-AF65-F5344CB8AC3E}">
        <p14:creationId xmlns:p14="http://schemas.microsoft.com/office/powerpoint/2010/main" val="354712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85037EE-1081-49E6-80DA-D2A117C9A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5734" r="19271" b="21838"/>
          <a:stretch/>
        </p:blipFill>
        <p:spPr>
          <a:xfrm>
            <a:off x="508000" y="2222286"/>
            <a:ext cx="11341100" cy="4191214"/>
          </a:xfrm>
          <a:prstGeom prst="rect">
            <a:avLst/>
          </a:prstGeom>
        </p:spPr>
      </p:pic>
      <p:sp>
        <p:nvSpPr>
          <p:cNvPr id="11" name="Globo: flecha hacia abajo 10">
            <a:extLst>
              <a:ext uri="{FF2B5EF4-FFF2-40B4-BE49-F238E27FC236}">
                <a16:creationId xmlns:a16="http://schemas.microsoft.com/office/drawing/2014/main" id="{BE96BA03-5F05-451E-974D-37C13CAD3CBF}"/>
              </a:ext>
            </a:extLst>
          </p:cNvPr>
          <p:cNvSpPr/>
          <p:nvPr/>
        </p:nvSpPr>
        <p:spPr>
          <a:xfrm>
            <a:off x="2870200" y="698500"/>
            <a:ext cx="5537200" cy="1219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Ahora!!!  Sin paréntesis</a:t>
            </a:r>
          </a:p>
          <a:p>
            <a:pPr algn="ctr"/>
            <a:r>
              <a:rPr lang="es-CL" sz="2800" b="1" dirty="0">
                <a:solidFill>
                  <a:schemeClr val="tx1"/>
                </a:solidFill>
              </a:rPr>
              <a:t>Sumas y restas</a:t>
            </a:r>
          </a:p>
        </p:txBody>
      </p:sp>
    </p:spTree>
    <p:extLst>
      <p:ext uri="{BB962C8B-B14F-4D97-AF65-F5344CB8AC3E}">
        <p14:creationId xmlns:p14="http://schemas.microsoft.com/office/powerpoint/2010/main" val="138669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39A233F-88A5-4538-939C-B5DE3E9D6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591" y="2119080"/>
            <a:ext cx="9522816" cy="4138464"/>
          </a:xfrm>
          <a:prstGeom prst="rect">
            <a:avLst/>
          </a:prstGeom>
        </p:spPr>
      </p:pic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C39CE743-FEE7-45A2-8243-71259AF80B3C}"/>
              </a:ext>
            </a:extLst>
          </p:cNvPr>
          <p:cNvSpPr/>
          <p:nvPr/>
        </p:nvSpPr>
        <p:spPr>
          <a:xfrm>
            <a:off x="3111500" y="704649"/>
            <a:ext cx="5537200" cy="1219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Ahora!!!  Sin paréntesis</a:t>
            </a:r>
          </a:p>
          <a:p>
            <a:pPr algn="ctr"/>
            <a:r>
              <a:rPr lang="es-CL" sz="2800" b="1" dirty="0">
                <a:solidFill>
                  <a:schemeClr val="tx1"/>
                </a:solidFill>
              </a:rPr>
              <a:t>Multiplicación y división</a:t>
            </a:r>
          </a:p>
        </p:txBody>
      </p:sp>
    </p:spTree>
    <p:extLst>
      <p:ext uri="{BB962C8B-B14F-4D97-AF65-F5344CB8AC3E}">
        <p14:creationId xmlns:p14="http://schemas.microsoft.com/office/powerpoint/2010/main" val="96819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833C4-28E6-4E76-8610-09ADB928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>
                <a:solidFill>
                  <a:srgbClr val="7030A0"/>
                </a:solidFill>
              </a:rPr>
              <a:t>Observa la aplicación de los pasos:                   Operaciones combinadas con números naturales</a:t>
            </a:r>
            <a: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9753E9F-A2CD-4F03-83C6-A0A1E5E04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5" t="23047" r="21533" b="17241"/>
          <a:stretch/>
        </p:blipFill>
        <p:spPr>
          <a:xfrm>
            <a:off x="1651000" y="2222500"/>
            <a:ext cx="946150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47CB2-6F3C-45C3-83F7-5F96C4A4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Para recordar la operatoria básica: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F0454B-A5E8-4A7F-863F-E3C7C9B78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1" t="25840" r="22515" b="39240"/>
          <a:stretch/>
        </p:blipFill>
        <p:spPr>
          <a:xfrm>
            <a:off x="1574800" y="2222500"/>
            <a:ext cx="9613900" cy="3822700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5FD5520D-7608-4F40-AF96-6FAF8156A1DB}"/>
              </a:ext>
            </a:extLst>
          </p:cNvPr>
          <p:cNvSpPr/>
          <p:nvPr/>
        </p:nvSpPr>
        <p:spPr>
          <a:xfrm>
            <a:off x="9601200" y="241300"/>
            <a:ext cx="1143000" cy="124312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82B0C4D4-E421-4732-951E-0A38AD102C60}"/>
              </a:ext>
            </a:extLst>
          </p:cNvPr>
          <p:cNvSpPr/>
          <p:nvPr/>
        </p:nvSpPr>
        <p:spPr>
          <a:xfrm>
            <a:off x="9601200" y="1417637"/>
            <a:ext cx="2311400" cy="1009277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División</a:t>
            </a:r>
          </a:p>
        </p:txBody>
      </p:sp>
    </p:spTree>
    <p:extLst>
      <p:ext uri="{BB962C8B-B14F-4D97-AF65-F5344CB8AC3E}">
        <p14:creationId xmlns:p14="http://schemas.microsoft.com/office/powerpoint/2010/main" val="512676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96</TotalTime>
  <Words>135</Words>
  <Application>Microsoft Office PowerPoint</Application>
  <PresentationFormat>Panorámica</PresentationFormat>
  <Paragraphs>18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Citable</vt:lpstr>
      <vt:lpstr>OPERACIONES COMBINADAS  OBJETIVO: Realizar cálculos que involucren la aplicación de operaciones combinadas en resolución de problemas. ACTITUD: Manifestar interés y disposición frente a la resolución de problemas.</vt:lpstr>
      <vt:lpstr>¿Qué aprenderemos?  “La jerarquía de las operaciones combinadas” leemos…</vt:lpstr>
      <vt:lpstr>Operaciones combinadas</vt:lpstr>
      <vt:lpstr>Presentación de PowerPoint</vt:lpstr>
      <vt:lpstr>Presentación de PowerPoint</vt:lpstr>
      <vt:lpstr>Presentación de PowerPoint</vt:lpstr>
      <vt:lpstr>Presentación de PowerPoint</vt:lpstr>
      <vt:lpstr>Observa la aplicación de los pasos:                   Operaciones combinadas con números naturales.</vt:lpstr>
      <vt:lpstr>Para recordar la operatoria básica:</vt:lpstr>
      <vt:lpstr>  Estrategias para multiplicar</vt:lpstr>
      <vt:lpstr>Presentación de PowerPoint</vt:lpstr>
      <vt:lpstr>¿Qué aprendimos? Analicemos la siguiente situación…muy simple comparte tu opinión…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Maria Cristina M</cp:lastModifiedBy>
  <cp:revision>11</cp:revision>
  <dcterms:created xsi:type="dcterms:W3CDTF">2020-03-23T22:50:33Z</dcterms:created>
  <dcterms:modified xsi:type="dcterms:W3CDTF">2020-03-24T02:51:04Z</dcterms:modified>
</cp:coreProperties>
</file>