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51" autoAdjust="0"/>
    <p:restoredTop sz="94660"/>
  </p:normalViewPr>
  <p:slideViewPr>
    <p:cSldViewPr snapToGrid="0">
      <p:cViewPr varScale="1">
        <p:scale>
          <a:sx n="72" d="100"/>
          <a:sy n="72" d="100"/>
        </p:scale>
        <p:origin x="3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50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06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70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1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94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951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63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80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19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73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613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92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jorie.palominos@colegio-mineralelteniente.c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lantillas color Pastel para Presentaciones Google y PowerPoint">
            <a:extLst>
              <a:ext uri="{FF2B5EF4-FFF2-40B4-BE49-F238E27FC236}">
                <a16:creationId xmlns:a16="http://schemas.microsoft.com/office/drawing/2014/main" id="{5552BF5C-6916-4DB1-B888-D9EE4398F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471619" y="1859797"/>
            <a:ext cx="7248761" cy="3719593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br>
              <a:rPr lang="es-ES" b="1" dirty="0"/>
            </a:br>
            <a:br>
              <a:rPr lang="es-ES" b="1" dirty="0"/>
            </a:br>
            <a:r>
              <a:rPr lang="es-ES" b="1" dirty="0"/>
              <a:t>MATERIAL DE APOYO</a:t>
            </a:r>
            <a:br>
              <a:rPr lang="es-ES" b="1" dirty="0"/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Unidad 2 guía n°18</a:t>
            </a:r>
            <a:b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6to básico</a:t>
            </a: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CL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Para consultas sobre la asignatura o las guías de aprendizaje, escribe al correo:</a:t>
            </a:r>
            <a:b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  <a:hlinkClick r:id="rId3"/>
              </a:rPr>
              <a:t>marjorie.palominos@colegio-mineralelteniente.cl</a:t>
            </a:r>
            <a:b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ᐈ Tablero para colorear imágenes de stock, dibujos golondrina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7" y="2378566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45764" y="0"/>
            <a:ext cx="10570980" cy="2859112"/>
          </a:xfrm>
        </p:spPr>
        <p:txBody>
          <a:bodyPr>
            <a:normAutofit/>
          </a:bodyPr>
          <a:lstStyle/>
          <a:p>
            <a:r>
              <a:rPr lang="es-ES" noProof="1"/>
              <a:t>Recuerda que en tu cuaderno </a:t>
            </a:r>
            <a:r>
              <a:rPr lang="es-ES" b="1" u="sng" noProof="1">
                <a:latin typeface="Albertus Extra Bold" panose="020E0802040304020204" pitchFamily="34" charset="0"/>
              </a:rPr>
              <a:t>siempre</a:t>
            </a:r>
            <a:r>
              <a:rPr lang="es-ES" b="1" noProof="1">
                <a:latin typeface="Albertus Extra Bold" panose="020E0802040304020204" pitchFamily="34" charset="0"/>
              </a:rPr>
              <a:t> </a:t>
            </a:r>
            <a:r>
              <a:rPr lang="es-ES" noProof="1"/>
              <a:t>debes anotar la </a:t>
            </a:r>
            <a:r>
              <a:rPr lang="es-ES" b="1" u="sng" noProof="1">
                <a:latin typeface="Algerian" panose="04020705040A02060702" pitchFamily="82" charset="0"/>
              </a:rPr>
              <a:t>fecha, objetivo y habilidad.</a:t>
            </a:r>
          </a:p>
        </p:txBody>
      </p:sp>
      <p:graphicFrame>
        <p:nvGraphicFramePr>
          <p:cNvPr id="7" name="Content Placeholder 4" descr="Sample table with 2 columns, 11 rows" title="Tabl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3681439"/>
              </p:ext>
            </p:extLst>
          </p:nvPr>
        </p:nvGraphicFramePr>
        <p:xfrm>
          <a:off x="4454167" y="2079937"/>
          <a:ext cx="6145145" cy="250494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90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54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OBJETIVO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r>
                        <a:rPr lang="es-CL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Comprender un comentario y crear un afiche a partir de la información. 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HABILIDAD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Extraer información, inferir, opinar, crear.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85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ACTITUD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Compromiso con tu estudio, esfuerzo,</a:t>
                      </a:r>
                      <a:r>
                        <a:rPr lang="es-ES" sz="1600" kern="1200" baseline="0" noProof="1">
                          <a:effectLst/>
                        </a:rPr>
                        <a:t> responsabilidad.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300582" y="5118493"/>
            <a:ext cx="6452316" cy="10127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i="1" noProof="1">
                <a:solidFill>
                  <a:prstClr val="black"/>
                </a:solidFill>
              </a:rPr>
              <a:t>Tú decides si escribes </a:t>
            </a:r>
            <a:r>
              <a:rPr lang="es-ES" sz="3600" b="1" i="1" noProof="1">
                <a:solidFill>
                  <a:srgbClr val="00B050"/>
                </a:solidFill>
              </a:rPr>
              <a:t>la actitud </a:t>
            </a:r>
            <a:r>
              <a:rPr lang="es-ES" i="1" noProof="1">
                <a:solidFill>
                  <a:prstClr val="black"/>
                </a:solidFill>
              </a:rPr>
              <a:t>porque lo importante de ella es que la cumplas y la demuestres en tu conducta.</a:t>
            </a:r>
          </a:p>
        </p:txBody>
      </p:sp>
    </p:spTree>
    <p:extLst>
      <p:ext uri="{BB962C8B-B14F-4D97-AF65-F5344CB8AC3E}">
        <p14:creationId xmlns:p14="http://schemas.microsoft.com/office/powerpoint/2010/main" val="226215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6481C8-BC58-4E28-BB52-F8B36818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904" y="112984"/>
            <a:ext cx="11834191" cy="2272407"/>
          </a:xfrm>
        </p:spPr>
        <p:txBody>
          <a:bodyPr>
            <a:normAutofit/>
          </a:bodyPr>
          <a:lstStyle/>
          <a:p>
            <a:r>
              <a:rPr lang="es-CL" b="1" u="sng" dirty="0"/>
              <a:t>EL COMENTARIO</a:t>
            </a:r>
            <a:br>
              <a:rPr lang="es-CL" dirty="0"/>
            </a:br>
            <a:r>
              <a:rPr lang="es-CL" sz="2800" dirty="0"/>
              <a:t>Es un texto escrito u oral que consiste en emitir una opinión sobre una obra, texto, película, etc.</a:t>
            </a:r>
            <a:br>
              <a:rPr lang="es-CL" sz="2800" dirty="0"/>
            </a:br>
            <a:r>
              <a:rPr lang="es-CL" sz="2800" dirty="0"/>
              <a:t>Un comentario puede incluir una reseña (breve resumen de la obra), un análisis y puntos de vista de diferentes aspectos, recomendaciones, entre otros.</a:t>
            </a:r>
            <a:endParaRPr lang="es-CL" sz="4000" dirty="0"/>
          </a:p>
        </p:txBody>
      </p:sp>
      <p:pic>
        <p:nvPicPr>
          <p:cNvPr id="1026" name="Picture 2" descr="Eliminar comentarios negativos en medios sociales - OC&amp;C Marketing">
            <a:extLst>
              <a:ext uri="{FF2B5EF4-FFF2-40B4-BE49-F238E27FC236}">
                <a16:creationId xmlns:a16="http://schemas.microsoft.com/office/drawing/2014/main" id="{E8CF31C9-2D7B-4F62-9C57-B2DCE460A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582" y="2642203"/>
            <a:ext cx="3790122" cy="3790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D13E9448-F8AD-4C1E-ACAB-85AB8D7767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914" y="2491409"/>
            <a:ext cx="7570643" cy="4091710"/>
          </a:xfrm>
          <a:prstGeom prst="rect">
            <a:avLst/>
          </a:prstGeom>
          <a:ln w="76200"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36107300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170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Albertus Extra Bold</vt:lpstr>
      <vt:lpstr>Algerian</vt:lpstr>
      <vt:lpstr>Arial</vt:lpstr>
      <vt:lpstr>Bodoni</vt:lpstr>
      <vt:lpstr>Calibri</vt:lpstr>
      <vt:lpstr>Calibri Light</vt:lpstr>
      <vt:lpstr>Tema de Office</vt:lpstr>
      <vt:lpstr>  MATERIAL DE APOYO Unidad 2 guía n°18 Lenguaje y Comunicación 6to básico   Para consultas sobre la asignatura o las guías de aprendizaje, escribe al correo: marjorie.palominos@colegio-mineralelteniente.cl </vt:lpstr>
      <vt:lpstr>Recuerda que en tu cuaderno siempre debes anotar la fecha, objetivo y habilidad.</vt:lpstr>
      <vt:lpstr>EL COMENTARIO Es un texto escrito u oral que consiste en emitir una opinión sobre una obra, texto, película, etc. Un comentario puede incluir una reseña (breve resumen de la obra), un análisis y puntos de vista de diferentes aspectos, recomendaciones, entre otros.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MATERIAL DE APOYO Unidad 1 guía n°10 Lenguaje y Comunicación 5to básico   Para consultas sobre la asignatura o las guías de aprendizaje, escribe al correo: marjorie.palominos@colegio-mineralelteniente.cl </dc:title>
  <dc:creator>Carrie Palominos Cornejo</dc:creator>
  <cp:lastModifiedBy>Carrie Palominos Cornejo</cp:lastModifiedBy>
  <cp:revision>26</cp:revision>
  <dcterms:created xsi:type="dcterms:W3CDTF">2020-06-09T22:40:37Z</dcterms:created>
  <dcterms:modified xsi:type="dcterms:W3CDTF">2020-09-22T23:03:42Z</dcterms:modified>
</cp:coreProperties>
</file>