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9" r:id="rId4"/>
    <p:sldId id="264" r:id="rId5"/>
    <p:sldId id="262" r:id="rId6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Estilo medio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Estilo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951" autoAdjust="0"/>
    <p:restoredTop sz="94660"/>
  </p:normalViewPr>
  <p:slideViewPr>
    <p:cSldViewPr snapToGrid="0">
      <p:cViewPr varScale="1">
        <p:scale>
          <a:sx n="72" d="100"/>
          <a:sy n="72" d="100"/>
        </p:scale>
        <p:origin x="37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1F182EE-E1CD-4F01-84DB-CA787E0AEEFA}" type="doc">
      <dgm:prSet loTypeId="urn:microsoft.com/office/officeart/2005/8/layout/arrow2" loCatId="process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CL"/>
        </a:p>
      </dgm:t>
    </dgm:pt>
    <dgm:pt modelId="{8B699353-3089-4D35-9017-821039B29613}">
      <dgm:prSet phldrT="[Texto]"/>
      <dgm:spPr/>
      <dgm:t>
        <a:bodyPr/>
        <a:lstStyle/>
        <a:p>
          <a:r>
            <a:rPr lang="es-CL" dirty="0"/>
            <a:t>PLANIFICAR</a:t>
          </a:r>
        </a:p>
      </dgm:t>
    </dgm:pt>
    <dgm:pt modelId="{A1A88626-D4C6-4D18-914C-2DE425267421}" type="parTrans" cxnId="{1AE831A6-F39C-48CA-95D0-876A6C9AB0ED}">
      <dgm:prSet/>
      <dgm:spPr/>
      <dgm:t>
        <a:bodyPr/>
        <a:lstStyle/>
        <a:p>
          <a:endParaRPr lang="es-CL"/>
        </a:p>
      </dgm:t>
    </dgm:pt>
    <dgm:pt modelId="{69E2010F-F170-4701-A3BE-9AE8D772D805}" type="sibTrans" cxnId="{1AE831A6-F39C-48CA-95D0-876A6C9AB0ED}">
      <dgm:prSet/>
      <dgm:spPr/>
      <dgm:t>
        <a:bodyPr/>
        <a:lstStyle/>
        <a:p>
          <a:endParaRPr lang="es-CL"/>
        </a:p>
      </dgm:t>
    </dgm:pt>
    <dgm:pt modelId="{43D712D4-DE49-4A38-982D-FCA3A1989608}">
      <dgm:prSet phldrT="[Texto]"/>
      <dgm:spPr/>
      <dgm:t>
        <a:bodyPr/>
        <a:lstStyle/>
        <a:p>
          <a:r>
            <a:rPr lang="es-CL" dirty="0"/>
            <a:t>ESCRIBIR</a:t>
          </a:r>
        </a:p>
      </dgm:t>
    </dgm:pt>
    <dgm:pt modelId="{D4B6A806-EF1F-466B-9C06-120A12B01CEE}" type="parTrans" cxnId="{EA17F8FE-66E6-45A4-8C41-370E2B84E1E0}">
      <dgm:prSet/>
      <dgm:spPr/>
      <dgm:t>
        <a:bodyPr/>
        <a:lstStyle/>
        <a:p>
          <a:endParaRPr lang="es-CL"/>
        </a:p>
      </dgm:t>
    </dgm:pt>
    <dgm:pt modelId="{C80E7DAE-0774-449B-9842-59BF6ED348A6}" type="sibTrans" cxnId="{EA17F8FE-66E6-45A4-8C41-370E2B84E1E0}">
      <dgm:prSet/>
      <dgm:spPr/>
      <dgm:t>
        <a:bodyPr/>
        <a:lstStyle/>
        <a:p>
          <a:endParaRPr lang="es-CL"/>
        </a:p>
      </dgm:t>
    </dgm:pt>
    <dgm:pt modelId="{C4558DCE-D5B1-4048-B1E0-A9BD671BEBA5}">
      <dgm:prSet phldrT="[Texto]"/>
      <dgm:spPr/>
      <dgm:t>
        <a:bodyPr/>
        <a:lstStyle/>
        <a:p>
          <a:r>
            <a:rPr lang="es-CL" dirty="0"/>
            <a:t>REVISAR Y CORREGIR</a:t>
          </a:r>
        </a:p>
      </dgm:t>
    </dgm:pt>
    <dgm:pt modelId="{7813353E-4ACA-4EBB-B724-5C295F9BA520}" type="parTrans" cxnId="{5ED8FB40-607B-40BD-B714-F7F99E2B3A36}">
      <dgm:prSet/>
      <dgm:spPr/>
      <dgm:t>
        <a:bodyPr/>
        <a:lstStyle/>
        <a:p>
          <a:endParaRPr lang="es-CL"/>
        </a:p>
      </dgm:t>
    </dgm:pt>
    <dgm:pt modelId="{C91409A9-6EB3-4D71-99F2-14CB8E5F1A30}" type="sibTrans" cxnId="{5ED8FB40-607B-40BD-B714-F7F99E2B3A36}">
      <dgm:prSet/>
      <dgm:spPr/>
      <dgm:t>
        <a:bodyPr/>
        <a:lstStyle/>
        <a:p>
          <a:endParaRPr lang="es-CL"/>
        </a:p>
      </dgm:t>
    </dgm:pt>
    <dgm:pt modelId="{9DB497B9-375B-4681-9C31-52993FEA7B4C}">
      <dgm:prSet phldrT="[Texto]"/>
      <dgm:spPr/>
      <dgm:t>
        <a:bodyPr/>
        <a:lstStyle/>
        <a:p>
          <a:r>
            <a:rPr lang="es-CL" dirty="0"/>
            <a:t>ILUSTRAR</a:t>
          </a:r>
        </a:p>
      </dgm:t>
    </dgm:pt>
    <dgm:pt modelId="{7A5D2FB2-5CEE-446B-9D0E-6FC308A4A4C7}" type="parTrans" cxnId="{890CB88E-CCFE-4604-84D6-09AE995DC1EB}">
      <dgm:prSet/>
      <dgm:spPr/>
      <dgm:t>
        <a:bodyPr/>
        <a:lstStyle/>
        <a:p>
          <a:endParaRPr lang="es-CL"/>
        </a:p>
      </dgm:t>
    </dgm:pt>
    <dgm:pt modelId="{B01C5930-A726-4ADF-A63F-E0DE15300CE3}" type="sibTrans" cxnId="{890CB88E-CCFE-4604-84D6-09AE995DC1EB}">
      <dgm:prSet/>
      <dgm:spPr/>
      <dgm:t>
        <a:bodyPr/>
        <a:lstStyle/>
        <a:p>
          <a:endParaRPr lang="es-CL"/>
        </a:p>
      </dgm:t>
    </dgm:pt>
    <dgm:pt modelId="{4AE95806-EF51-4C6C-9E19-F9FD1962A430}">
      <dgm:prSet phldrT="[Texto]"/>
      <dgm:spPr/>
      <dgm:t>
        <a:bodyPr/>
        <a:lstStyle/>
        <a:p>
          <a:r>
            <a:rPr lang="es-CL" dirty="0"/>
            <a:t>COMPARTIR</a:t>
          </a:r>
        </a:p>
      </dgm:t>
    </dgm:pt>
    <dgm:pt modelId="{0CFD5BAD-BEED-4A3C-AC64-64D41D6A0F08}" type="parTrans" cxnId="{BEBC2580-C720-47A0-A574-64CB0609599F}">
      <dgm:prSet/>
      <dgm:spPr/>
      <dgm:t>
        <a:bodyPr/>
        <a:lstStyle/>
        <a:p>
          <a:endParaRPr lang="es-CL"/>
        </a:p>
      </dgm:t>
    </dgm:pt>
    <dgm:pt modelId="{CF5CA758-BEAB-4332-A2D3-6BF6C9A7E3E2}" type="sibTrans" cxnId="{BEBC2580-C720-47A0-A574-64CB0609599F}">
      <dgm:prSet/>
      <dgm:spPr/>
      <dgm:t>
        <a:bodyPr/>
        <a:lstStyle/>
        <a:p>
          <a:endParaRPr lang="es-CL"/>
        </a:p>
      </dgm:t>
    </dgm:pt>
    <dgm:pt modelId="{10E9380C-F481-4CDD-9121-DB926E73C991}" type="pres">
      <dgm:prSet presAssocID="{B1F182EE-E1CD-4F01-84DB-CA787E0AEEFA}" presName="arrowDiagram" presStyleCnt="0">
        <dgm:presLayoutVars>
          <dgm:chMax val="5"/>
          <dgm:dir/>
          <dgm:resizeHandles val="exact"/>
        </dgm:presLayoutVars>
      </dgm:prSet>
      <dgm:spPr/>
    </dgm:pt>
    <dgm:pt modelId="{B50CFDC2-00B0-4066-8157-3BDF007E5D9E}" type="pres">
      <dgm:prSet presAssocID="{B1F182EE-E1CD-4F01-84DB-CA787E0AEEFA}" presName="arrow" presStyleLbl="bgShp" presStyleIdx="0" presStyleCnt="1" custLinFactNeighborY="-222"/>
      <dgm:spPr>
        <a:ln w="12700"/>
      </dgm:spPr>
    </dgm:pt>
    <dgm:pt modelId="{CECE7F89-9EE5-40B6-AF94-41967981EBF6}" type="pres">
      <dgm:prSet presAssocID="{B1F182EE-E1CD-4F01-84DB-CA787E0AEEFA}" presName="arrowDiagram5" presStyleCnt="0"/>
      <dgm:spPr/>
    </dgm:pt>
    <dgm:pt modelId="{1B8B9FE3-43B2-4C20-BA83-F6F505D519D1}" type="pres">
      <dgm:prSet presAssocID="{8B699353-3089-4D35-9017-821039B29613}" presName="bullet5a" presStyleLbl="node1" presStyleIdx="0" presStyleCnt="5"/>
      <dgm:spPr>
        <a:solidFill>
          <a:srgbClr val="0000FF"/>
        </a:solidFill>
      </dgm:spPr>
    </dgm:pt>
    <dgm:pt modelId="{F1932B44-6567-4005-AED9-BED646AB9203}" type="pres">
      <dgm:prSet presAssocID="{8B699353-3089-4D35-9017-821039B29613}" presName="textBox5a" presStyleLbl="revTx" presStyleIdx="0" presStyleCnt="5">
        <dgm:presLayoutVars>
          <dgm:bulletEnabled val="1"/>
        </dgm:presLayoutVars>
      </dgm:prSet>
      <dgm:spPr/>
    </dgm:pt>
    <dgm:pt modelId="{7ECDE54C-C161-4FD3-9D3D-CE49ED077924}" type="pres">
      <dgm:prSet presAssocID="{43D712D4-DE49-4A38-982D-FCA3A1989608}" presName="bullet5b" presStyleLbl="node1" presStyleIdx="1" presStyleCnt="5"/>
      <dgm:spPr>
        <a:solidFill>
          <a:srgbClr val="7030A0"/>
        </a:solidFill>
      </dgm:spPr>
    </dgm:pt>
    <dgm:pt modelId="{B07E3DA0-02A7-4322-A39C-433FC6402959}" type="pres">
      <dgm:prSet presAssocID="{43D712D4-DE49-4A38-982D-FCA3A1989608}" presName="textBox5b" presStyleLbl="revTx" presStyleIdx="1" presStyleCnt="5">
        <dgm:presLayoutVars>
          <dgm:bulletEnabled val="1"/>
        </dgm:presLayoutVars>
      </dgm:prSet>
      <dgm:spPr/>
    </dgm:pt>
    <dgm:pt modelId="{704859B7-B53F-42B3-A933-7AB5E29825F4}" type="pres">
      <dgm:prSet presAssocID="{C4558DCE-D5B1-4048-B1E0-A9BD671BEBA5}" presName="bullet5c" presStyleLbl="node1" presStyleIdx="2" presStyleCnt="5"/>
      <dgm:spPr>
        <a:solidFill>
          <a:srgbClr val="00B0F0"/>
        </a:solidFill>
      </dgm:spPr>
    </dgm:pt>
    <dgm:pt modelId="{6785CFDD-ACEF-4BA8-BF0C-CE3FEF679062}" type="pres">
      <dgm:prSet presAssocID="{C4558DCE-D5B1-4048-B1E0-A9BD671BEBA5}" presName="textBox5c" presStyleLbl="revTx" presStyleIdx="2" presStyleCnt="5">
        <dgm:presLayoutVars>
          <dgm:bulletEnabled val="1"/>
        </dgm:presLayoutVars>
      </dgm:prSet>
      <dgm:spPr/>
    </dgm:pt>
    <dgm:pt modelId="{C3BC96AE-A07D-44BC-B726-D0E60CDCA055}" type="pres">
      <dgm:prSet presAssocID="{9DB497B9-375B-4681-9C31-52993FEA7B4C}" presName="bullet5d" presStyleLbl="node1" presStyleIdx="3" presStyleCnt="5"/>
      <dgm:spPr>
        <a:solidFill>
          <a:srgbClr val="FFFF00"/>
        </a:solidFill>
      </dgm:spPr>
    </dgm:pt>
    <dgm:pt modelId="{D35CD5DD-402C-4723-B491-D53D65885224}" type="pres">
      <dgm:prSet presAssocID="{9DB497B9-375B-4681-9C31-52993FEA7B4C}" presName="textBox5d" presStyleLbl="revTx" presStyleIdx="3" presStyleCnt="5">
        <dgm:presLayoutVars>
          <dgm:bulletEnabled val="1"/>
        </dgm:presLayoutVars>
      </dgm:prSet>
      <dgm:spPr/>
    </dgm:pt>
    <dgm:pt modelId="{7BF7FCA9-E201-4B51-BB3B-3DDFDF8FC585}" type="pres">
      <dgm:prSet presAssocID="{4AE95806-EF51-4C6C-9E19-F9FD1962A430}" presName="bullet5e" presStyleLbl="node1" presStyleIdx="4" presStyleCnt="5"/>
      <dgm:spPr>
        <a:solidFill>
          <a:srgbClr val="FF0066"/>
        </a:solidFill>
      </dgm:spPr>
    </dgm:pt>
    <dgm:pt modelId="{B7D069D7-B6D7-401A-8440-C980B3D86C7C}" type="pres">
      <dgm:prSet presAssocID="{4AE95806-EF51-4C6C-9E19-F9FD1962A430}" presName="textBox5e" presStyleLbl="revTx" presStyleIdx="4" presStyleCnt="5">
        <dgm:presLayoutVars>
          <dgm:bulletEnabled val="1"/>
        </dgm:presLayoutVars>
      </dgm:prSet>
      <dgm:spPr/>
    </dgm:pt>
  </dgm:ptLst>
  <dgm:cxnLst>
    <dgm:cxn modelId="{F9315A0E-CC25-40CA-A488-C80811E03EA9}" type="presOf" srcId="{9DB497B9-375B-4681-9C31-52993FEA7B4C}" destId="{D35CD5DD-402C-4723-B491-D53D65885224}" srcOrd="0" destOrd="0" presId="urn:microsoft.com/office/officeart/2005/8/layout/arrow2"/>
    <dgm:cxn modelId="{803D8E1C-9EC7-46A8-81B6-0A992AF3AFE0}" type="presOf" srcId="{43D712D4-DE49-4A38-982D-FCA3A1989608}" destId="{B07E3DA0-02A7-4322-A39C-433FC6402959}" srcOrd="0" destOrd="0" presId="urn:microsoft.com/office/officeart/2005/8/layout/arrow2"/>
    <dgm:cxn modelId="{28C81E29-FE8A-41D7-8162-8E52CA9078DE}" type="presOf" srcId="{8B699353-3089-4D35-9017-821039B29613}" destId="{F1932B44-6567-4005-AED9-BED646AB9203}" srcOrd="0" destOrd="0" presId="urn:microsoft.com/office/officeart/2005/8/layout/arrow2"/>
    <dgm:cxn modelId="{27E70534-8B99-4FE1-9D63-F8E4556BEDE7}" type="presOf" srcId="{B1F182EE-E1CD-4F01-84DB-CA787E0AEEFA}" destId="{10E9380C-F481-4CDD-9121-DB926E73C991}" srcOrd="0" destOrd="0" presId="urn:microsoft.com/office/officeart/2005/8/layout/arrow2"/>
    <dgm:cxn modelId="{5ED8FB40-607B-40BD-B714-F7F99E2B3A36}" srcId="{B1F182EE-E1CD-4F01-84DB-CA787E0AEEFA}" destId="{C4558DCE-D5B1-4048-B1E0-A9BD671BEBA5}" srcOrd="2" destOrd="0" parTransId="{7813353E-4ACA-4EBB-B724-5C295F9BA520}" sibTransId="{C91409A9-6EB3-4D71-99F2-14CB8E5F1A30}"/>
    <dgm:cxn modelId="{5C44336C-D082-4B2D-8F01-B2C64F395ED6}" type="presOf" srcId="{4AE95806-EF51-4C6C-9E19-F9FD1962A430}" destId="{B7D069D7-B6D7-401A-8440-C980B3D86C7C}" srcOrd="0" destOrd="0" presId="urn:microsoft.com/office/officeart/2005/8/layout/arrow2"/>
    <dgm:cxn modelId="{BEBC2580-C720-47A0-A574-64CB0609599F}" srcId="{B1F182EE-E1CD-4F01-84DB-CA787E0AEEFA}" destId="{4AE95806-EF51-4C6C-9E19-F9FD1962A430}" srcOrd="4" destOrd="0" parTransId="{0CFD5BAD-BEED-4A3C-AC64-64D41D6A0F08}" sibTransId="{CF5CA758-BEAB-4332-A2D3-6BF6C9A7E3E2}"/>
    <dgm:cxn modelId="{890CB88E-CCFE-4604-84D6-09AE995DC1EB}" srcId="{B1F182EE-E1CD-4F01-84DB-CA787E0AEEFA}" destId="{9DB497B9-375B-4681-9C31-52993FEA7B4C}" srcOrd="3" destOrd="0" parTransId="{7A5D2FB2-5CEE-446B-9D0E-6FC308A4A4C7}" sibTransId="{B01C5930-A726-4ADF-A63F-E0DE15300CE3}"/>
    <dgm:cxn modelId="{1AE831A6-F39C-48CA-95D0-876A6C9AB0ED}" srcId="{B1F182EE-E1CD-4F01-84DB-CA787E0AEEFA}" destId="{8B699353-3089-4D35-9017-821039B29613}" srcOrd="0" destOrd="0" parTransId="{A1A88626-D4C6-4D18-914C-2DE425267421}" sibTransId="{69E2010F-F170-4701-A3BE-9AE8D772D805}"/>
    <dgm:cxn modelId="{9BE4B7D4-5290-4B17-8D11-0CB8F926D313}" type="presOf" srcId="{C4558DCE-D5B1-4048-B1E0-A9BD671BEBA5}" destId="{6785CFDD-ACEF-4BA8-BF0C-CE3FEF679062}" srcOrd="0" destOrd="0" presId="urn:microsoft.com/office/officeart/2005/8/layout/arrow2"/>
    <dgm:cxn modelId="{EA17F8FE-66E6-45A4-8C41-370E2B84E1E0}" srcId="{B1F182EE-E1CD-4F01-84DB-CA787E0AEEFA}" destId="{43D712D4-DE49-4A38-982D-FCA3A1989608}" srcOrd="1" destOrd="0" parTransId="{D4B6A806-EF1F-466B-9C06-120A12B01CEE}" sibTransId="{C80E7DAE-0774-449B-9842-59BF6ED348A6}"/>
    <dgm:cxn modelId="{3455E949-8AE2-4FCB-BE01-194133B25581}" type="presParOf" srcId="{10E9380C-F481-4CDD-9121-DB926E73C991}" destId="{B50CFDC2-00B0-4066-8157-3BDF007E5D9E}" srcOrd="0" destOrd="0" presId="urn:microsoft.com/office/officeart/2005/8/layout/arrow2"/>
    <dgm:cxn modelId="{5C4EA665-0EE8-4AA8-8755-59B96A02AF32}" type="presParOf" srcId="{10E9380C-F481-4CDD-9121-DB926E73C991}" destId="{CECE7F89-9EE5-40B6-AF94-41967981EBF6}" srcOrd="1" destOrd="0" presId="urn:microsoft.com/office/officeart/2005/8/layout/arrow2"/>
    <dgm:cxn modelId="{D20E11F7-912D-4FBD-B54B-C02021ED3A7F}" type="presParOf" srcId="{CECE7F89-9EE5-40B6-AF94-41967981EBF6}" destId="{1B8B9FE3-43B2-4C20-BA83-F6F505D519D1}" srcOrd="0" destOrd="0" presId="urn:microsoft.com/office/officeart/2005/8/layout/arrow2"/>
    <dgm:cxn modelId="{E17A7645-4FDA-4A64-A562-3D4352C3CEFC}" type="presParOf" srcId="{CECE7F89-9EE5-40B6-AF94-41967981EBF6}" destId="{F1932B44-6567-4005-AED9-BED646AB9203}" srcOrd="1" destOrd="0" presId="urn:microsoft.com/office/officeart/2005/8/layout/arrow2"/>
    <dgm:cxn modelId="{3A251956-C6EE-497F-B278-7D0A8609D382}" type="presParOf" srcId="{CECE7F89-9EE5-40B6-AF94-41967981EBF6}" destId="{7ECDE54C-C161-4FD3-9D3D-CE49ED077924}" srcOrd="2" destOrd="0" presId="urn:microsoft.com/office/officeart/2005/8/layout/arrow2"/>
    <dgm:cxn modelId="{67E53A20-A639-43F5-97F3-23CF615C2F60}" type="presParOf" srcId="{CECE7F89-9EE5-40B6-AF94-41967981EBF6}" destId="{B07E3DA0-02A7-4322-A39C-433FC6402959}" srcOrd="3" destOrd="0" presId="urn:microsoft.com/office/officeart/2005/8/layout/arrow2"/>
    <dgm:cxn modelId="{16150CAF-1B8D-41EE-AE0C-24A905FF4B2D}" type="presParOf" srcId="{CECE7F89-9EE5-40B6-AF94-41967981EBF6}" destId="{704859B7-B53F-42B3-A933-7AB5E29825F4}" srcOrd="4" destOrd="0" presId="urn:microsoft.com/office/officeart/2005/8/layout/arrow2"/>
    <dgm:cxn modelId="{5DC5FB29-984A-4F13-93EB-C4EBAD76AEDF}" type="presParOf" srcId="{CECE7F89-9EE5-40B6-AF94-41967981EBF6}" destId="{6785CFDD-ACEF-4BA8-BF0C-CE3FEF679062}" srcOrd="5" destOrd="0" presId="urn:microsoft.com/office/officeart/2005/8/layout/arrow2"/>
    <dgm:cxn modelId="{9538D0A9-9EF4-4F9D-BC01-6D3137D17BCF}" type="presParOf" srcId="{CECE7F89-9EE5-40B6-AF94-41967981EBF6}" destId="{C3BC96AE-A07D-44BC-B726-D0E60CDCA055}" srcOrd="6" destOrd="0" presId="urn:microsoft.com/office/officeart/2005/8/layout/arrow2"/>
    <dgm:cxn modelId="{0BCD3183-75C0-4D2F-A119-D97C095DC813}" type="presParOf" srcId="{CECE7F89-9EE5-40B6-AF94-41967981EBF6}" destId="{D35CD5DD-402C-4723-B491-D53D65885224}" srcOrd="7" destOrd="0" presId="urn:microsoft.com/office/officeart/2005/8/layout/arrow2"/>
    <dgm:cxn modelId="{3ACF73F8-6266-4F16-9C17-80ED74610123}" type="presParOf" srcId="{CECE7F89-9EE5-40B6-AF94-41967981EBF6}" destId="{7BF7FCA9-E201-4B51-BB3B-3DDFDF8FC585}" srcOrd="8" destOrd="0" presId="urn:microsoft.com/office/officeart/2005/8/layout/arrow2"/>
    <dgm:cxn modelId="{4A684DCF-4CD8-4B37-A7AB-F6C31F5B6A86}" type="presParOf" srcId="{CECE7F89-9EE5-40B6-AF94-41967981EBF6}" destId="{B7D069D7-B6D7-401A-8440-C980B3D86C7C}" srcOrd="9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0CFDC2-00B0-4066-8157-3BDF007E5D9E}">
      <dsp:nvSpPr>
        <dsp:cNvPr id="0" name=""/>
        <dsp:cNvSpPr/>
      </dsp:nvSpPr>
      <dsp:spPr>
        <a:xfrm>
          <a:off x="1344487" y="0"/>
          <a:ext cx="9503024" cy="5939390"/>
        </a:xfrm>
        <a:prstGeom prst="swooshArrow">
          <a:avLst>
            <a:gd name="adj1" fmla="val 25000"/>
            <a:gd name="adj2" fmla="val 25000"/>
          </a:avLst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rgbClr r="0" g="0" b="0"/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prstMaterial="plastic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B8B9FE3-43B2-4C20-BA83-F6F505D519D1}">
      <dsp:nvSpPr>
        <dsp:cNvPr id="0" name=""/>
        <dsp:cNvSpPr/>
      </dsp:nvSpPr>
      <dsp:spPr>
        <a:xfrm>
          <a:off x="2280535" y="4416530"/>
          <a:ext cx="218569" cy="218569"/>
        </a:xfrm>
        <a:prstGeom prst="ellipse">
          <a:avLst/>
        </a:prstGeom>
        <a:solidFill>
          <a:srgbClr val="0000FF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1932B44-6567-4005-AED9-BED646AB9203}">
      <dsp:nvSpPr>
        <dsp:cNvPr id="0" name=""/>
        <dsp:cNvSpPr/>
      </dsp:nvSpPr>
      <dsp:spPr>
        <a:xfrm>
          <a:off x="2389820" y="4525815"/>
          <a:ext cx="1244896" cy="1413574"/>
        </a:xfrm>
        <a:prstGeom prst="rect">
          <a:avLst/>
        </a:prstGeom>
        <a:noFill/>
        <a:ln w="6350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5815" tIns="0" rIns="0" bIns="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800" kern="1200" dirty="0"/>
            <a:t>PLANIFICAR</a:t>
          </a:r>
        </a:p>
      </dsp:txBody>
      <dsp:txXfrm>
        <a:off x="2389820" y="4525815"/>
        <a:ext cx="1244896" cy="1413574"/>
      </dsp:txXfrm>
    </dsp:sp>
    <dsp:sp modelId="{7ECDE54C-C161-4FD3-9D3D-CE49ED077924}">
      <dsp:nvSpPr>
        <dsp:cNvPr id="0" name=""/>
        <dsp:cNvSpPr/>
      </dsp:nvSpPr>
      <dsp:spPr>
        <a:xfrm>
          <a:off x="3463662" y="3279731"/>
          <a:ext cx="342108" cy="342108"/>
        </a:xfrm>
        <a:prstGeom prst="ellipse">
          <a:avLst/>
        </a:prstGeom>
        <a:solidFill>
          <a:srgbClr val="7030A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07E3DA0-02A7-4322-A39C-433FC6402959}">
      <dsp:nvSpPr>
        <dsp:cNvPr id="0" name=""/>
        <dsp:cNvSpPr/>
      </dsp:nvSpPr>
      <dsp:spPr>
        <a:xfrm>
          <a:off x="3634716" y="3450785"/>
          <a:ext cx="1577501" cy="2488604"/>
        </a:xfrm>
        <a:prstGeom prst="rect">
          <a:avLst/>
        </a:prstGeom>
        <a:noFill/>
        <a:ln w="6350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1276" tIns="0" rIns="0" bIns="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800" kern="1200" dirty="0"/>
            <a:t>ESCRIBIR</a:t>
          </a:r>
        </a:p>
      </dsp:txBody>
      <dsp:txXfrm>
        <a:off x="3634716" y="3450785"/>
        <a:ext cx="1577501" cy="2488604"/>
      </dsp:txXfrm>
    </dsp:sp>
    <dsp:sp modelId="{704859B7-B53F-42B3-A933-7AB5E29825F4}">
      <dsp:nvSpPr>
        <dsp:cNvPr id="0" name=""/>
        <dsp:cNvSpPr/>
      </dsp:nvSpPr>
      <dsp:spPr>
        <a:xfrm>
          <a:off x="4984146" y="2373380"/>
          <a:ext cx="456145" cy="456145"/>
        </a:xfrm>
        <a:prstGeom prst="ellipse">
          <a:avLst/>
        </a:prstGeom>
        <a:solidFill>
          <a:srgbClr val="00B0F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785CFDD-ACEF-4BA8-BF0C-CE3FEF679062}">
      <dsp:nvSpPr>
        <dsp:cNvPr id="0" name=""/>
        <dsp:cNvSpPr/>
      </dsp:nvSpPr>
      <dsp:spPr>
        <a:xfrm>
          <a:off x="5212218" y="2601452"/>
          <a:ext cx="1834083" cy="3337937"/>
        </a:xfrm>
        <a:prstGeom prst="rect">
          <a:avLst/>
        </a:prstGeom>
        <a:noFill/>
        <a:ln w="6350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702" tIns="0" rIns="0" bIns="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800" kern="1200" dirty="0"/>
            <a:t>REVISAR Y CORREGIR</a:t>
          </a:r>
        </a:p>
      </dsp:txBody>
      <dsp:txXfrm>
        <a:off x="5212218" y="2601452"/>
        <a:ext cx="1834083" cy="3337937"/>
      </dsp:txXfrm>
    </dsp:sp>
    <dsp:sp modelId="{C3BC96AE-A07D-44BC-B726-D0E60CDCA055}">
      <dsp:nvSpPr>
        <dsp:cNvPr id="0" name=""/>
        <dsp:cNvSpPr/>
      </dsp:nvSpPr>
      <dsp:spPr>
        <a:xfrm>
          <a:off x="6751708" y="1665404"/>
          <a:ext cx="589187" cy="589187"/>
        </a:xfrm>
        <a:prstGeom prst="ellipse">
          <a:avLst/>
        </a:prstGeom>
        <a:solidFill>
          <a:srgbClr val="FFFF0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35CD5DD-402C-4723-B491-D53D65885224}">
      <dsp:nvSpPr>
        <dsp:cNvPr id="0" name=""/>
        <dsp:cNvSpPr/>
      </dsp:nvSpPr>
      <dsp:spPr>
        <a:xfrm>
          <a:off x="7046302" y="1959998"/>
          <a:ext cx="1900604" cy="3979391"/>
        </a:xfrm>
        <a:prstGeom prst="rect">
          <a:avLst/>
        </a:prstGeom>
        <a:noFill/>
        <a:ln w="6350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2198" tIns="0" rIns="0" bIns="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800" kern="1200" dirty="0"/>
            <a:t>ILUSTRAR</a:t>
          </a:r>
        </a:p>
      </dsp:txBody>
      <dsp:txXfrm>
        <a:off x="7046302" y="1959998"/>
        <a:ext cx="1900604" cy="3979391"/>
      </dsp:txXfrm>
    </dsp:sp>
    <dsp:sp modelId="{7BF7FCA9-E201-4B51-BB3B-3DDFDF8FC585}">
      <dsp:nvSpPr>
        <dsp:cNvPr id="0" name=""/>
        <dsp:cNvSpPr/>
      </dsp:nvSpPr>
      <dsp:spPr>
        <a:xfrm>
          <a:off x="8571537" y="1192629"/>
          <a:ext cx="750738" cy="750738"/>
        </a:xfrm>
        <a:prstGeom prst="ellipse">
          <a:avLst/>
        </a:prstGeom>
        <a:solidFill>
          <a:srgbClr val="FF0066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7D069D7-B6D7-401A-8440-C980B3D86C7C}">
      <dsp:nvSpPr>
        <dsp:cNvPr id="0" name=""/>
        <dsp:cNvSpPr/>
      </dsp:nvSpPr>
      <dsp:spPr>
        <a:xfrm>
          <a:off x="8946907" y="1567998"/>
          <a:ext cx="1900604" cy="4371391"/>
        </a:xfrm>
        <a:prstGeom prst="rect">
          <a:avLst/>
        </a:prstGeom>
        <a:noFill/>
        <a:ln w="6350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97801" tIns="0" rIns="0" bIns="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800" kern="1200" dirty="0"/>
            <a:t>COMPARTIR</a:t>
          </a:r>
        </a:p>
      </dsp:txBody>
      <dsp:txXfrm>
        <a:off x="8946907" y="1567998"/>
        <a:ext cx="1900604" cy="43713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18-08-2020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9505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18-08-2020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77065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18-08-2020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927044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757B2A-4D61-44EB-8B95-80AB3653F8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3AD3309-42E9-40CD-ADE9-7CD96A1022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04B673C-005C-4067-8152-5D5EF943E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8D1B5-8F56-405D-B417-569486D8780B}" type="datetimeFigureOut">
              <a:rPr lang="es-CL" smtClean="0"/>
              <a:t>18-08-2020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6BE4028-85B7-4BBA-BE9B-569D23D20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A72147-E488-400C-8F57-B42D7A44CE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F6152-1ABD-4994-B981-46295A7C0D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272785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6B64FB-1BF9-4A38-ABD0-71269F94F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DDE3801-56C1-45B8-8D93-5BFC874A51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FA7521E-9AB9-401D-AB19-865756887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8D1B5-8F56-405D-B417-569486D8780B}" type="datetimeFigureOut">
              <a:rPr lang="es-CL" smtClean="0"/>
              <a:t>18-08-2020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955026E-3CE1-46ED-AB2B-D5FA9369F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0BF7EAC-0404-4078-A770-3C8B37DCE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F6152-1ABD-4994-B981-46295A7C0D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320077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820729-5A36-4BB4-AAFA-C230745E4C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694D190-1C7B-407E-8B75-E656F12923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3C078B6-D333-41FE-B2C8-59D5DC2B6D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8D1B5-8F56-405D-B417-569486D8780B}" type="datetimeFigureOut">
              <a:rPr lang="es-CL" smtClean="0"/>
              <a:t>18-08-2020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28F753B-6630-4FA2-9C4F-18EA3B00A6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5CA250F-F1DF-4639-862E-460D00D99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F6152-1ABD-4994-B981-46295A7C0D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25695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1195C3-6655-4600-A408-AA6228B889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3F49783-EB81-48A6-A0B1-973EC4A1EA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EE5D8ED-2F0A-44BC-ADE4-CEAC68D950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EF47BAF-7B0A-407C-8B0E-0F6C9CA951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8D1B5-8F56-405D-B417-569486D8780B}" type="datetimeFigureOut">
              <a:rPr lang="es-CL" smtClean="0"/>
              <a:t>18-08-2020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69488ED-0443-423C-B6B0-A9AC1F593A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89658A5-980A-4BD3-A290-1E3339087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F6152-1ABD-4994-B981-46295A7C0D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099983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59F305-E426-494D-8415-EAEF904F30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F94A7BB-880F-437C-B69E-620A9D9D04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0AEA2D3-DDF9-42F9-9998-CCAD119808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FBF93BFC-5D31-4184-9296-C7C32D5E88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9A1AD52-CCA7-4E7E-A46B-B16AC15576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A7282580-77EE-46B3-B131-CFBB3BB55F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8D1B5-8F56-405D-B417-569486D8780B}" type="datetimeFigureOut">
              <a:rPr lang="es-CL" smtClean="0"/>
              <a:t>18-08-2020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D0731D2C-C41E-46CA-825B-62F340DB0B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FD1B47D4-9146-4B41-8348-8588F4F6B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F6152-1ABD-4994-B981-46295A7C0D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1581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3F56E0-09EF-4CD0-BEE5-032790271A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BFE6991-5F5F-401E-B661-F232A8AEB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8D1B5-8F56-405D-B417-569486D8780B}" type="datetimeFigureOut">
              <a:rPr lang="es-CL" smtClean="0"/>
              <a:t>18-08-2020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0C868FA-1F14-401D-AB46-9EECE62AD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053A380-837C-40BC-9FEE-0687EDB9F1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F6152-1ABD-4994-B981-46295A7C0D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761878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D856C4F3-3282-4DCF-ACFE-5C4EFA9685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8D1B5-8F56-405D-B417-569486D8780B}" type="datetimeFigureOut">
              <a:rPr lang="es-CL" smtClean="0"/>
              <a:t>18-08-2020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B28C5C6-24A6-46D8-8127-2531D22EAD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08446DD-AD22-4B0B-8FC4-03A6F0D845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F6152-1ABD-4994-B981-46295A7C0D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683222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98FBC8-4242-4E5E-A800-58A79F1AC8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CDFB2D6-1439-4BA3-B31D-2CD71F4401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F2FC8BF-5DAE-4B26-A28C-B30A57A43F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14CFB8B-63CE-4CEF-B8D6-25F388DE6A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8D1B5-8F56-405D-B417-569486D8780B}" type="datetimeFigureOut">
              <a:rPr lang="es-CL" smtClean="0"/>
              <a:t>18-08-2020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AEDE8C6-7B0A-490B-9B06-713E7DC3F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925DDCE-9FAF-4269-8F3F-6D996CDD3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F6152-1ABD-4994-B981-46295A7C0D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86216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18-08-2020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21151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4234A4-5B41-45B6-9052-A11FEFD514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F56E105-1FE4-4B7F-BA6C-9A5D71785D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05FEB2A-FD10-49A4-A80D-2125DDAD6B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E50AC15-234E-4D1E-9947-26AC1ADC00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8D1B5-8F56-405D-B417-569486D8780B}" type="datetimeFigureOut">
              <a:rPr lang="es-CL" smtClean="0"/>
              <a:t>18-08-2020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3A2E19C-D38A-4057-8542-A0E1C63C0C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5627456-DFE9-4D3F-8933-03E4C03141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F6152-1ABD-4994-B981-46295A7C0D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469729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EE300B-79F9-4920-893D-D717B7F990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46CAE0F-E410-4407-9918-B1EF949A53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AA6E2EC-C9EA-4811-AA31-EC5B9A1940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8D1B5-8F56-405D-B417-569486D8780B}" type="datetimeFigureOut">
              <a:rPr lang="es-CL" smtClean="0"/>
              <a:t>18-08-2020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13554E4-5378-404E-818F-BED667258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911223B-4F81-4CAC-8C82-EA9F2C42A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F6152-1ABD-4994-B981-46295A7C0D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7321736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6B265AC-D12D-4520-9761-29E1AADF90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3788EF3-9EC6-4B1C-A92C-9F74E08CD3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330CD50-CDDD-44C8-8D05-C4F959215A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8D1B5-8F56-405D-B417-569486D8780B}" type="datetimeFigureOut">
              <a:rPr lang="es-CL" smtClean="0"/>
              <a:t>18-08-2020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A8C14C6-A626-4E84-AF00-8CEB2B1B92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664B11B-1394-4D58-B9D3-9F8162B8C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F6152-1ABD-4994-B981-46295A7C0D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29093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18-08-2020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5940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18-08-2020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59513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18-08-2020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68636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18-08-2020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22805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18-08-2020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5195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18-08-2020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60730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18-08-2020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96133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9AEB39-111C-4FFE-AA94-BDE9A1E55E9F}" type="datetimeFigureOut">
              <a:rPr lang="es-CL" smtClean="0"/>
              <a:t>18-08-2020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69232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AACA677-8D54-4C70-9952-E3A9A39813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5C13B6C-0A3C-47E1-A72E-ED40EA32E3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7D333A3-2E51-44E2-A3D2-86308FB693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88D1B5-8F56-405D-B417-569486D8780B}" type="datetimeFigureOut">
              <a:rPr lang="es-CL" smtClean="0"/>
              <a:t>18-08-2020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A1EF992-A04E-459F-B075-F9B3EA2BE7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AF85DD7-7095-47B4-94FA-9AE1AD286C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5F6152-1ABD-4994-B981-46295A7C0D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84497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arjorie.palominos@colegio-mineralelteniente.c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kmjYaJpS8ZI&amp;feature=emb_title" TargetMode="Externa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lantillas color Pastel para Presentaciones Google y PowerPoint">
            <a:extLst>
              <a:ext uri="{FF2B5EF4-FFF2-40B4-BE49-F238E27FC236}">
                <a16:creationId xmlns:a16="http://schemas.microsoft.com/office/drawing/2014/main" id="{5552BF5C-6916-4DB1-B888-D9EE4398FA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ítulo 1"/>
          <p:cNvSpPr>
            <a:spLocks noGrp="1"/>
          </p:cNvSpPr>
          <p:nvPr>
            <p:ph type="ctrTitle"/>
          </p:nvPr>
        </p:nvSpPr>
        <p:spPr>
          <a:xfrm>
            <a:off x="2471619" y="1859797"/>
            <a:ext cx="7248761" cy="3719593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lvl="0">
              <a:spcBef>
                <a:spcPts val="1000"/>
              </a:spcBef>
            </a:pPr>
            <a:br>
              <a:rPr lang="es-ES" b="1" dirty="0"/>
            </a:br>
            <a:br>
              <a:rPr lang="es-ES" b="1" dirty="0"/>
            </a:br>
            <a:r>
              <a:rPr lang="es-ES" b="1" dirty="0"/>
              <a:t>MATERIAL DE APOYO</a:t>
            </a:r>
            <a:br>
              <a:rPr lang="es-ES" b="1" dirty="0"/>
            </a:br>
            <a:r>
              <a:rPr lang="es-ES" sz="2400" dirty="0">
                <a:solidFill>
                  <a:prstClr val="black"/>
                </a:solidFill>
                <a:latin typeface="Bodoni" panose="02070603060706020303" pitchFamily="18" charset="0"/>
                <a:ea typeface="+mn-ea"/>
                <a:cs typeface="+mn-cs"/>
              </a:rPr>
              <a:t>Unidad 1 guía n°16</a:t>
            </a:r>
            <a:br>
              <a:rPr lang="es-ES" sz="2400" dirty="0">
                <a:solidFill>
                  <a:prstClr val="black"/>
                </a:solidFill>
                <a:latin typeface="Bodoni" panose="02070603060706020303" pitchFamily="18" charset="0"/>
                <a:ea typeface="+mn-ea"/>
                <a:cs typeface="+mn-cs"/>
              </a:rPr>
            </a:br>
            <a:r>
              <a:rPr lang="es-ES" sz="2400" dirty="0">
                <a:solidFill>
                  <a:prstClr val="black"/>
                </a:solidFill>
                <a:latin typeface="Bodoni" panose="02070603060706020303" pitchFamily="18" charset="0"/>
                <a:ea typeface="+mn-ea"/>
                <a:cs typeface="+mn-cs"/>
              </a:rPr>
              <a:t>Lenguaje y Comunicación 6to básico</a:t>
            </a:r>
            <a:br>
              <a:rPr lang="es-ES" sz="24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br>
              <a:rPr lang="es-ES" sz="24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br>
              <a:rPr lang="es-CL" sz="24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r>
              <a:rPr lang="es-CL" sz="20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Para consultas sobre la asignatura o las guías de aprendizaje, escribe al correo:</a:t>
            </a:r>
            <a:br>
              <a:rPr lang="es-CL" sz="20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r>
              <a:rPr lang="es-CL" sz="20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  <a:hlinkClick r:id="rId3"/>
              </a:rPr>
              <a:t>marjorie.palominos@colegio-mineralelteniente.cl</a:t>
            </a:r>
            <a:br>
              <a:rPr lang="es-CL" sz="20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93056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ᐈ Tablero para colorear imágenes de stock, dibujos golondrinas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17" y="2378566"/>
            <a:ext cx="4286250" cy="428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045764" y="0"/>
            <a:ext cx="10570980" cy="2859112"/>
          </a:xfrm>
        </p:spPr>
        <p:txBody>
          <a:bodyPr>
            <a:normAutofit/>
          </a:bodyPr>
          <a:lstStyle/>
          <a:p>
            <a:r>
              <a:rPr lang="es-ES" noProof="1"/>
              <a:t>Recuerda que en tu cuaderno </a:t>
            </a:r>
            <a:r>
              <a:rPr lang="es-ES" b="1" u="sng" noProof="1">
                <a:latin typeface="Albertus Extra Bold" panose="020E0802040304020204" pitchFamily="34" charset="0"/>
              </a:rPr>
              <a:t>siempre</a:t>
            </a:r>
            <a:r>
              <a:rPr lang="es-ES" b="1" noProof="1">
                <a:latin typeface="Albertus Extra Bold" panose="020E0802040304020204" pitchFamily="34" charset="0"/>
              </a:rPr>
              <a:t> </a:t>
            </a:r>
            <a:r>
              <a:rPr lang="es-ES" noProof="1"/>
              <a:t>debes anotar la </a:t>
            </a:r>
            <a:r>
              <a:rPr lang="es-ES" b="1" u="sng" noProof="1">
                <a:latin typeface="Algerian" panose="04020705040A02060702" pitchFamily="82" charset="0"/>
              </a:rPr>
              <a:t>fecha, objetivo y habilidad.</a:t>
            </a:r>
          </a:p>
        </p:txBody>
      </p:sp>
      <p:graphicFrame>
        <p:nvGraphicFramePr>
          <p:cNvPr id="7" name="Content Placeholder 4" descr="Sample table with 2 columns, 11 rows" title="Table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0923955"/>
              </p:ext>
            </p:extLst>
          </p:nvPr>
        </p:nvGraphicFramePr>
        <p:xfrm>
          <a:off x="4454167" y="2079937"/>
          <a:ext cx="6145145" cy="2504942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1908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365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35488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1">
                          <a:effectLst/>
                        </a:rPr>
                        <a:t>OBJETIVO</a:t>
                      </a:r>
                      <a:endParaRPr lang="es-ES" sz="1600" kern="1200" noProof="1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2880" marR="57150" marT="57150" marB="57150" anchor="ctr"/>
                </a:tc>
                <a:tc>
                  <a:txBody>
                    <a:bodyPr/>
                    <a:lstStyle/>
                    <a:p>
                      <a:r>
                        <a:rPr lang="es-CL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Producir un texto narrativo, aplicando la estructura y características de este tipo de texto. </a:t>
                      </a:r>
                    </a:p>
                  </a:txBody>
                  <a:tcPr marL="182880" marR="57150" marT="57150" marB="5715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1">
                          <a:effectLst/>
                        </a:rPr>
                        <a:t>HABILIDAD</a:t>
                      </a:r>
                      <a:endParaRPr lang="es-ES" sz="1600" kern="1200" noProof="1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2880" marR="57150" marT="57150" marB="57150"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Planificar, producir, aplicar.</a:t>
                      </a:r>
                    </a:p>
                  </a:txBody>
                  <a:tcPr marL="182880" marR="57150" marT="57150" marB="5715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9854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1">
                          <a:effectLst/>
                        </a:rPr>
                        <a:t>ACTITUD</a:t>
                      </a:r>
                      <a:endParaRPr lang="es-ES" sz="1600" kern="1200" noProof="1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2880" marR="57150" marT="57150" marB="57150"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1">
                          <a:effectLst/>
                        </a:rPr>
                        <a:t>Compromiso con tu estudio, esfuerzo,</a:t>
                      </a:r>
                      <a:r>
                        <a:rPr lang="es-ES" sz="1600" kern="1200" baseline="0" noProof="1">
                          <a:effectLst/>
                        </a:rPr>
                        <a:t> responsabilidad.</a:t>
                      </a:r>
                      <a:endParaRPr lang="es-ES" sz="1600" kern="1200" noProof="1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2880" marR="57150" marT="57150" marB="5715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4300582" y="5118493"/>
            <a:ext cx="6452316" cy="101270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sz="34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i="1" noProof="1">
                <a:solidFill>
                  <a:prstClr val="black"/>
                </a:solidFill>
              </a:rPr>
              <a:t>Tú decides si escribes </a:t>
            </a:r>
            <a:r>
              <a:rPr lang="es-ES" sz="3600" b="1" i="1" noProof="1">
                <a:solidFill>
                  <a:srgbClr val="00B050"/>
                </a:solidFill>
              </a:rPr>
              <a:t>la actitud </a:t>
            </a:r>
            <a:r>
              <a:rPr lang="es-ES" i="1" noProof="1">
                <a:solidFill>
                  <a:prstClr val="black"/>
                </a:solidFill>
              </a:rPr>
              <a:t>porque lo importante de ella es que la cumplas y la demuestres en tu conducta.</a:t>
            </a:r>
          </a:p>
        </p:txBody>
      </p:sp>
    </p:spTree>
    <p:extLst>
      <p:ext uri="{BB962C8B-B14F-4D97-AF65-F5344CB8AC3E}">
        <p14:creationId xmlns:p14="http://schemas.microsoft.com/office/powerpoint/2010/main" val="2262159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7E48B834-FD4E-405B-9BF7-BDB6BAD0069E}"/>
              </a:ext>
            </a:extLst>
          </p:cNvPr>
          <p:cNvSpPr/>
          <p:nvPr/>
        </p:nvSpPr>
        <p:spPr>
          <a:xfrm>
            <a:off x="2597420" y="990199"/>
            <a:ext cx="1722790" cy="55659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ESTRUCTURA</a:t>
            </a:r>
          </a:p>
        </p:txBody>
      </p:sp>
      <p:sp>
        <p:nvSpPr>
          <p:cNvPr id="12" name="Rectángulo: esquinas redondeadas 11">
            <a:extLst>
              <a:ext uri="{FF2B5EF4-FFF2-40B4-BE49-F238E27FC236}">
                <a16:creationId xmlns:a16="http://schemas.microsoft.com/office/drawing/2014/main" id="{36059FD8-5CF8-44EF-AD85-7CF24FC62D55}"/>
              </a:ext>
            </a:extLst>
          </p:cNvPr>
          <p:cNvSpPr/>
          <p:nvPr/>
        </p:nvSpPr>
        <p:spPr>
          <a:xfrm>
            <a:off x="2597419" y="5291137"/>
            <a:ext cx="2491409" cy="556592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TIEMPO</a:t>
            </a:r>
          </a:p>
        </p:txBody>
      </p:sp>
      <p:sp>
        <p:nvSpPr>
          <p:cNvPr id="13" name="Rectángulo: esquinas redondeadas 12">
            <a:extLst>
              <a:ext uri="{FF2B5EF4-FFF2-40B4-BE49-F238E27FC236}">
                <a16:creationId xmlns:a16="http://schemas.microsoft.com/office/drawing/2014/main" id="{68DB7488-6D34-4D1F-A25A-51BB395F57C5}"/>
              </a:ext>
            </a:extLst>
          </p:cNvPr>
          <p:cNvSpPr/>
          <p:nvPr/>
        </p:nvSpPr>
        <p:spPr>
          <a:xfrm>
            <a:off x="2597419" y="4457318"/>
            <a:ext cx="2491409" cy="55659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ESPACIO- AMBIENTE</a:t>
            </a:r>
          </a:p>
        </p:txBody>
      </p:sp>
      <p:sp>
        <p:nvSpPr>
          <p:cNvPr id="14" name="Rectángulo: esquinas redondeadas 13">
            <a:extLst>
              <a:ext uri="{FF2B5EF4-FFF2-40B4-BE49-F238E27FC236}">
                <a16:creationId xmlns:a16="http://schemas.microsoft.com/office/drawing/2014/main" id="{A1474333-7A8F-4B8C-B7F3-C8C163E6EABE}"/>
              </a:ext>
            </a:extLst>
          </p:cNvPr>
          <p:cNvSpPr/>
          <p:nvPr/>
        </p:nvSpPr>
        <p:spPr>
          <a:xfrm>
            <a:off x="2597420" y="3623499"/>
            <a:ext cx="2491409" cy="556592"/>
          </a:xfrm>
          <a:prstGeom prst="roundRect">
            <a:avLst/>
          </a:prstGeom>
          <a:solidFill>
            <a:srgbClr val="FF0066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PERSONAJES</a:t>
            </a:r>
          </a:p>
        </p:txBody>
      </p:sp>
      <p:sp>
        <p:nvSpPr>
          <p:cNvPr id="15" name="Rectángulo: esquinas redondeadas 14">
            <a:extLst>
              <a:ext uri="{FF2B5EF4-FFF2-40B4-BE49-F238E27FC236}">
                <a16:creationId xmlns:a16="http://schemas.microsoft.com/office/drawing/2014/main" id="{D41B930A-82EA-4B7B-9DC9-A5A92FBA115F}"/>
              </a:ext>
            </a:extLst>
          </p:cNvPr>
          <p:cNvSpPr/>
          <p:nvPr/>
        </p:nvSpPr>
        <p:spPr>
          <a:xfrm>
            <a:off x="2597420" y="2756342"/>
            <a:ext cx="2491409" cy="556592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NARRADOR</a:t>
            </a:r>
          </a:p>
        </p:txBody>
      </p:sp>
      <p:sp>
        <p:nvSpPr>
          <p:cNvPr id="8" name="Rectángulo: esquinas redondeadas 7">
            <a:extLst>
              <a:ext uri="{FF2B5EF4-FFF2-40B4-BE49-F238E27FC236}">
                <a16:creationId xmlns:a16="http://schemas.microsoft.com/office/drawing/2014/main" id="{275E2646-A722-491A-B08E-7F3CFB380E41}"/>
              </a:ext>
            </a:extLst>
          </p:cNvPr>
          <p:cNvSpPr/>
          <p:nvPr/>
        </p:nvSpPr>
        <p:spPr>
          <a:xfrm>
            <a:off x="5532782" y="524540"/>
            <a:ext cx="3571462" cy="55659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INICIO-DESARROLLO-DESENLACE</a:t>
            </a:r>
          </a:p>
        </p:txBody>
      </p:sp>
      <p:sp>
        <p:nvSpPr>
          <p:cNvPr id="9" name="Rectángulo: esquinas redondeadas 8">
            <a:extLst>
              <a:ext uri="{FF2B5EF4-FFF2-40B4-BE49-F238E27FC236}">
                <a16:creationId xmlns:a16="http://schemas.microsoft.com/office/drawing/2014/main" id="{5469FE51-5966-477E-A7F1-03DE51347129}"/>
              </a:ext>
            </a:extLst>
          </p:cNvPr>
          <p:cNvSpPr/>
          <p:nvPr/>
        </p:nvSpPr>
        <p:spPr>
          <a:xfrm>
            <a:off x="5519526" y="1205328"/>
            <a:ext cx="2491409" cy="55659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Secuencia narrativa</a:t>
            </a:r>
          </a:p>
        </p:txBody>
      </p:sp>
      <p:sp>
        <p:nvSpPr>
          <p:cNvPr id="10" name="Rectángulo: esquinas redondeadas 9">
            <a:extLst>
              <a:ext uri="{FF2B5EF4-FFF2-40B4-BE49-F238E27FC236}">
                <a16:creationId xmlns:a16="http://schemas.microsoft.com/office/drawing/2014/main" id="{3CFE6A6E-E58F-49D0-8610-F9F5D85DDFFB}"/>
              </a:ext>
            </a:extLst>
          </p:cNvPr>
          <p:cNvSpPr/>
          <p:nvPr/>
        </p:nvSpPr>
        <p:spPr>
          <a:xfrm>
            <a:off x="5234602" y="2752084"/>
            <a:ext cx="2776333" cy="556592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¿quién cuenta la historia?</a:t>
            </a:r>
          </a:p>
        </p:txBody>
      </p:sp>
      <p:sp>
        <p:nvSpPr>
          <p:cNvPr id="11" name="Rectángulo: esquinas redondeadas 10">
            <a:extLst>
              <a:ext uri="{FF2B5EF4-FFF2-40B4-BE49-F238E27FC236}">
                <a16:creationId xmlns:a16="http://schemas.microsoft.com/office/drawing/2014/main" id="{F8AF6436-5473-4DD1-8640-6DB7FD1E29FB}"/>
              </a:ext>
            </a:extLst>
          </p:cNvPr>
          <p:cNvSpPr/>
          <p:nvPr/>
        </p:nvSpPr>
        <p:spPr>
          <a:xfrm>
            <a:off x="8183219" y="2729728"/>
            <a:ext cx="3571462" cy="556592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Omnisciente, protagonista, testigo</a:t>
            </a:r>
          </a:p>
        </p:txBody>
      </p:sp>
      <p:sp>
        <p:nvSpPr>
          <p:cNvPr id="16" name="Rectángulo: esquinas redondeadas 15">
            <a:extLst>
              <a:ext uri="{FF2B5EF4-FFF2-40B4-BE49-F238E27FC236}">
                <a16:creationId xmlns:a16="http://schemas.microsoft.com/office/drawing/2014/main" id="{44F853AB-500D-4322-9A02-E2613270DCAB}"/>
              </a:ext>
            </a:extLst>
          </p:cNvPr>
          <p:cNvSpPr/>
          <p:nvPr/>
        </p:nvSpPr>
        <p:spPr>
          <a:xfrm>
            <a:off x="5221347" y="3609720"/>
            <a:ext cx="2776333" cy="556592"/>
          </a:xfrm>
          <a:prstGeom prst="roundRect">
            <a:avLst/>
          </a:prstGeom>
          <a:solidFill>
            <a:srgbClr val="E610CD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¿quiénes participan?</a:t>
            </a:r>
          </a:p>
        </p:txBody>
      </p:sp>
      <p:sp>
        <p:nvSpPr>
          <p:cNvPr id="17" name="Rectángulo: esquinas redondeadas 16">
            <a:extLst>
              <a:ext uri="{FF2B5EF4-FFF2-40B4-BE49-F238E27FC236}">
                <a16:creationId xmlns:a16="http://schemas.microsoft.com/office/drawing/2014/main" id="{B8651370-0E61-4D1C-8F4F-AB2A034CF445}"/>
              </a:ext>
            </a:extLst>
          </p:cNvPr>
          <p:cNvSpPr/>
          <p:nvPr/>
        </p:nvSpPr>
        <p:spPr>
          <a:xfrm>
            <a:off x="5247857" y="4460853"/>
            <a:ext cx="2776333" cy="55659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¿Dónde ocurre? ¿Cómo es?</a:t>
            </a:r>
          </a:p>
        </p:txBody>
      </p:sp>
      <p:sp>
        <p:nvSpPr>
          <p:cNvPr id="18" name="Rectángulo: esquinas redondeadas 17">
            <a:extLst>
              <a:ext uri="{FF2B5EF4-FFF2-40B4-BE49-F238E27FC236}">
                <a16:creationId xmlns:a16="http://schemas.microsoft.com/office/drawing/2014/main" id="{DCE00DC6-9505-439D-8690-797D7F088406}"/>
              </a:ext>
            </a:extLst>
          </p:cNvPr>
          <p:cNvSpPr/>
          <p:nvPr/>
        </p:nvSpPr>
        <p:spPr>
          <a:xfrm>
            <a:off x="5247857" y="5291137"/>
            <a:ext cx="2776333" cy="556592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¿cuándo ocurre?</a:t>
            </a:r>
          </a:p>
        </p:txBody>
      </p:sp>
      <p:sp>
        <p:nvSpPr>
          <p:cNvPr id="19" name="Rectángulo: esquinas redondeadas 18">
            <a:extLst>
              <a:ext uri="{FF2B5EF4-FFF2-40B4-BE49-F238E27FC236}">
                <a16:creationId xmlns:a16="http://schemas.microsoft.com/office/drawing/2014/main" id="{1EDE810E-B0E3-46D9-B26E-C12EC231082D}"/>
              </a:ext>
            </a:extLst>
          </p:cNvPr>
          <p:cNvSpPr/>
          <p:nvPr/>
        </p:nvSpPr>
        <p:spPr>
          <a:xfrm>
            <a:off x="8183219" y="5291137"/>
            <a:ext cx="3571462" cy="556592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Pasado, presente, futuro</a:t>
            </a:r>
          </a:p>
        </p:txBody>
      </p:sp>
      <p:sp>
        <p:nvSpPr>
          <p:cNvPr id="20" name="Rectángulo: esquinas redondeadas 19">
            <a:extLst>
              <a:ext uri="{FF2B5EF4-FFF2-40B4-BE49-F238E27FC236}">
                <a16:creationId xmlns:a16="http://schemas.microsoft.com/office/drawing/2014/main" id="{19DFC9AE-6474-4882-8567-5B4AC37A7432}"/>
              </a:ext>
            </a:extLst>
          </p:cNvPr>
          <p:cNvSpPr/>
          <p:nvPr/>
        </p:nvSpPr>
        <p:spPr>
          <a:xfrm>
            <a:off x="8183219" y="4474105"/>
            <a:ext cx="3571462" cy="55659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Físico, psicológico, social</a:t>
            </a:r>
          </a:p>
        </p:txBody>
      </p:sp>
      <p:sp>
        <p:nvSpPr>
          <p:cNvPr id="21" name="Rectángulo: esquinas redondeadas 20">
            <a:extLst>
              <a:ext uri="{FF2B5EF4-FFF2-40B4-BE49-F238E27FC236}">
                <a16:creationId xmlns:a16="http://schemas.microsoft.com/office/drawing/2014/main" id="{AEA382A6-54FE-45AA-9787-441FCE3164D9}"/>
              </a:ext>
            </a:extLst>
          </p:cNvPr>
          <p:cNvSpPr/>
          <p:nvPr/>
        </p:nvSpPr>
        <p:spPr>
          <a:xfrm>
            <a:off x="8183219" y="3607882"/>
            <a:ext cx="3723862" cy="556592"/>
          </a:xfrm>
          <a:prstGeom prst="roundRect">
            <a:avLst/>
          </a:prstGeom>
          <a:solidFill>
            <a:srgbClr val="E610CD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Principales, secundarios, incidentales</a:t>
            </a:r>
          </a:p>
        </p:txBody>
      </p:sp>
      <p:sp>
        <p:nvSpPr>
          <p:cNvPr id="3" name="Rectángulo: esquinas redondeadas 2">
            <a:extLst>
              <a:ext uri="{FF2B5EF4-FFF2-40B4-BE49-F238E27FC236}">
                <a16:creationId xmlns:a16="http://schemas.microsoft.com/office/drawing/2014/main" id="{8E46D720-625B-4B42-832A-3C1FC5BB7424}"/>
              </a:ext>
            </a:extLst>
          </p:cNvPr>
          <p:cNvSpPr/>
          <p:nvPr/>
        </p:nvSpPr>
        <p:spPr>
          <a:xfrm>
            <a:off x="782180" y="764783"/>
            <a:ext cx="566923" cy="5523509"/>
          </a:xfrm>
          <a:prstGeom prst="roundRect">
            <a:avLst/>
          </a:prstGeom>
          <a:solidFill>
            <a:srgbClr val="0000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L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1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95000"/>
                </a:prstClr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G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É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O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1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95000"/>
                </a:prstClr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V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O</a:t>
            </a:r>
          </a:p>
        </p:txBody>
      </p:sp>
      <p:sp>
        <p:nvSpPr>
          <p:cNvPr id="5" name="Flecha: a la derecha 4">
            <a:extLst>
              <a:ext uri="{FF2B5EF4-FFF2-40B4-BE49-F238E27FC236}">
                <a16:creationId xmlns:a16="http://schemas.microsoft.com/office/drawing/2014/main" id="{DA562AF1-E73D-4049-BBDA-93D090467AF0}"/>
              </a:ext>
            </a:extLst>
          </p:cNvPr>
          <p:cNvSpPr/>
          <p:nvPr/>
        </p:nvSpPr>
        <p:spPr>
          <a:xfrm>
            <a:off x="1636252" y="1094385"/>
            <a:ext cx="739190" cy="404942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Flecha: a la derecha 21">
            <a:extLst>
              <a:ext uri="{FF2B5EF4-FFF2-40B4-BE49-F238E27FC236}">
                <a16:creationId xmlns:a16="http://schemas.microsoft.com/office/drawing/2014/main" id="{2655186D-BF51-4D22-9F44-DD810B8F1666}"/>
              </a:ext>
            </a:extLst>
          </p:cNvPr>
          <p:cNvSpPr/>
          <p:nvPr/>
        </p:nvSpPr>
        <p:spPr>
          <a:xfrm>
            <a:off x="1646188" y="4533143"/>
            <a:ext cx="739190" cy="404942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Flecha: a la derecha 22">
            <a:extLst>
              <a:ext uri="{FF2B5EF4-FFF2-40B4-BE49-F238E27FC236}">
                <a16:creationId xmlns:a16="http://schemas.microsoft.com/office/drawing/2014/main" id="{5E19AA6D-6EC0-4852-8D84-324F11D7B904}"/>
              </a:ext>
            </a:extLst>
          </p:cNvPr>
          <p:cNvSpPr/>
          <p:nvPr/>
        </p:nvSpPr>
        <p:spPr>
          <a:xfrm>
            <a:off x="1641801" y="3699324"/>
            <a:ext cx="739190" cy="404942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Flecha: a la derecha 23">
            <a:extLst>
              <a:ext uri="{FF2B5EF4-FFF2-40B4-BE49-F238E27FC236}">
                <a16:creationId xmlns:a16="http://schemas.microsoft.com/office/drawing/2014/main" id="{0EF455C8-A380-45FD-8D13-CD359998A6BA}"/>
              </a:ext>
            </a:extLst>
          </p:cNvPr>
          <p:cNvSpPr/>
          <p:nvPr/>
        </p:nvSpPr>
        <p:spPr>
          <a:xfrm>
            <a:off x="1640337" y="2796144"/>
            <a:ext cx="739190" cy="404942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Flecha: a la derecha 24">
            <a:extLst>
              <a:ext uri="{FF2B5EF4-FFF2-40B4-BE49-F238E27FC236}">
                <a16:creationId xmlns:a16="http://schemas.microsoft.com/office/drawing/2014/main" id="{3089FCEC-A4CF-4556-BE24-89175766B817}"/>
              </a:ext>
            </a:extLst>
          </p:cNvPr>
          <p:cNvSpPr/>
          <p:nvPr/>
        </p:nvSpPr>
        <p:spPr>
          <a:xfrm>
            <a:off x="1651352" y="5366962"/>
            <a:ext cx="739190" cy="404942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Flecha: a la derecha 25">
            <a:extLst>
              <a:ext uri="{FF2B5EF4-FFF2-40B4-BE49-F238E27FC236}">
                <a16:creationId xmlns:a16="http://schemas.microsoft.com/office/drawing/2014/main" id="{5E879108-5C96-4EC0-91A8-73A1581C7242}"/>
              </a:ext>
            </a:extLst>
          </p:cNvPr>
          <p:cNvSpPr/>
          <p:nvPr/>
        </p:nvSpPr>
        <p:spPr>
          <a:xfrm rot="317602">
            <a:off x="4586608" y="1251404"/>
            <a:ext cx="739190" cy="404942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Flecha: a la derecha 26">
            <a:extLst>
              <a:ext uri="{FF2B5EF4-FFF2-40B4-BE49-F238E27FC236}">
                <a16:creationId xmlns:a16="http://schemas.microsoft.com/office/drawing/2014/main" id="{03439FDD-4F7B-49ED-8A98-B4E033E47B10}"/>
              </a:ext>
            </a:extLst>
          </p:cNvPr>
          <p:cNvSpPr/>
          <p:nvPr/>
        </p:nvSpPr>
        <p:spPr>
          <a:xfrm rot="20753094">
            <a:off x="4580475" y="807799"/>
            <a:ext cx="739190" cy="404942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lecha: a la derecha 5">
            <a:extLst>
              <a:ext uri="{FF2B5EF4-FFF2-40B4-BE49-F238E27FC236}">
                <a16:creationId xmlns:a16="http://schemas.microsoft.com/office/drawing/2014/main" id="{C59A262A-20A1-4FE6-A795-41324FE8B7B5}"/>
              </a:ext>
            </a:extLst>
          </p:cNvPr>
          <p:cNvSpPr/>
          <p:nvPr/>
        </p:nvSpPr>
        <p:spPr>
          <a:xfrm>
            <a:off x="1636183" y="2176764"/>
            <a:ext cx="739190" cy="404942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tángulo: esquinas redondeadas 6">
            <a:extLst>
              <a:ext uri="{FF2B5EF4-FFF2-40B4-BE49-F238E27FC236}">
                <a16:creationId xmlns:a16="http://schemas.microsoft.com/office/drawing/2014/main" id="{717150CB-B6DD-495C-8E76-22184288A1B5}"/>
              </a:ext>
            </a:extLst>
          </p:cNvPr>
          <p:cNvSpPr/>
          <p:nvPr/>
        </p:nvSpPr>
        <p:spPr>
          <a:xfrm>
            <a:off x="2597419" y="2007622"/>
            <a:ext cx="2491409" cy="556592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Acciones y acontecimientos</a:t>
            </a:r>
          </a:p>
        </p:txBody>
      </p:sp>
      <p:sp>
        <p:nvSpPr>
          <p:cNvPr id="31" name="Marcador de contenido 2">
            <a:extLst>
              <a:ext uri="{FF2B5EF4-FFF2-40B4-BE49-F238E27FC236}">
                <a16:creationId xmlns:a16="http://schemas.microsoft.com/office/drawing/2014/main" id="{60B5523E-0449-4DA5-9885-7AED468D20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783" y="6288292"/>
            <a:ext cx="11859037" cy="43021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s-CL" sz="1400" dirty="0"/>
              <a:t>Para recordar los elementos del género narrativo, te recomiendo visitar el siguiente link: </a:t>
            </a:r>
            <a:r>
              <a:rPr lang="es-CL" sz="1400" dirty="0">
                <a:hlinkClick r:id="rId2"/>
              </a:rPr>
              <a:t>https://www.youtube.com/watch?v=kmjYaJpS8ZI&amp;feature=emb_title</a:t>
            </a:r>
            <a:endParaRPr lang="es-CL" sz="1400" dirty="0"/>
          </a:p>
          <a:p>
            <a:pPr marL="0" indent="0">
              <a:buNone/>
            </a:pPr>
            <a:endParaRPr lang="es-CL" dirty="0"/>
          </a:p>
        </p:txBody>
      </p:sp>
      <p:sp>
        <p:nvSpPr>
          <p:cNvPr id="32" name="Rectángulo: esquinas redondeadas 31">
            <a:extLst>
              <a:ext uri="{FF2B5EF4-FFF2-40B4-BE49-F238E27FC236}">
                <a16:creationId xmlns:a16="http://schemas.microsoft.com/office/drawing/2014/main" id="{CF962502-6D06-4618-83D0-CD6C48EB10DE}"/>
              </a:ext>
            </a:extLst>
          </p:cNvPr>
          <p:cNvSpPr/>
          <p:nvPr/>
        </p:nvSpPr>
        <p:spPr>
          <a:xfrm>
            <a:off x="198783" y="92765"/>
            <a:ext cx="3829878" cy="537503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200" b="1" dirty="0"/>
              <a:t>RESUMEN</a:t>
            </a:r>
          </a:p>
        </p:txBody>
      </p:sp>
    </p:spTree>
    <p:extLst>
      <p:ext uri="{BB962C8B-B14F-4D97-AF65-F5344CB8AC3E}">
        <p14:creationId xmlns:p14="http://schemas.microsoft.com/office/powerpoint/2010/main" val="32932212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041E88-E04D-4182-99E4-FC87D4001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3334"/>
            <a:ext cx="5764696" cy="1092614"/>
          </a:xfrm>
        </p:spPr>
        <p:txBody>
          <a:bodyPr>
            <a:normAutofit fontScale="90000"/>
          </a:bodyPr>
          <a:lstStyle/>
          <a:p>
            <a:pPr algn="ctr"/>
            <a:r>
              <a:rPr lang="es-CL" sz="3600" dirty="0"/>
              <a:t>¿Cuáles son los pasos a seguir para escribir mi texto narrativo?</a:t>
            </a:r>
          </a:p>
        </p:txBody>
      </p:sp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12A91A2C-F522-450A-9123-94BCF5D9A83B}"/>
              </a:ext>
            </a:extLst>
          </p:cNvPr>
          <p:cNvGraphicFramePr/>
          <p:nvPr/>
        </p:nvGraphicFramePr>
        <p:xfrm>
          <a:off x="0" y="0"/>
          <a:ext cx="12192000" cy="59393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Rectángulo: esquinas redondeadas 10">
            <a:extLst>
              <a:ext uri="{FF2B5EF4-FFF2-40B4-BE49-F238E27FC236}">
                <a16:creationId xmlns:a16="http://schemas.microsoft.com/office/drawing/2014/main" id="{8B6C7385-1EBF-474D-8A5A-4A78C3B33CEB}"/>
              </a:ext>
            </a:extLst>
          </p:cNvPr>
          <p:cNvSpPr/>
          <p:nvPr/>
        </p:nvSpPr>
        <p:spPr>
          <a:xfrm>
            <a:off x="2372139" y="4751042"/>
            <a:ext cx="1669774" cy="1212435"/>
          </a:xfrm>
          <a:prstGeom prst="roundRect">
            <a:avLst/>
          </a:prstGeom>
          <a:ln w="38100">
            <a:solidFill>
              <a:srgbClr val="0000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1600" dirty="0"/>
              <a:t>Organizo mi historia: ¿De que se tratará? ¿Para quiénes escribo?</a:t>
            </a:r>
          </a:p>
        </p:txBody>
      </p:sp>
      <p:sp>
        <p:nvSpPr>
          <p:cNvPr id="12" name="Rectángulo: esquinas redondeadas 11">
            <a:extLst>
              <a:ext uri="{FF2B5EF4-FFF2-40B4-BE49-F238E27FC236}">
                <a16:creationId xmlns:a16="http://schemas.microsoft.com/office/drawing/2014/main" id="{2C81F03A-02EE-4576-9E5B-D1224A1F04AA}"/>
              </a:ext>
            </a:extLst>
          </p:cNvPr>
          <p:cNvSpPr/>
          <p:nvPr/>
        </p:nvSpPr>
        <p:spPr>
          <a:xfrm>
            <a:off x="9886121" y="1863932"/>
            <a:ext cx="1404732" cy="1709530"/>
          </a:xfrm>
          <a:prstGeom prst="roundRect">
            <a:avLst/>
          </a:prstGeom>
          <a:ln w="38100">
            <a:solidFill>
              <a:srgbClr val="FF0066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1600" dirty="0"/>
              <a:t>Comparto mi historia con los demás para que la lean y la comentemos</a:t>
            </a:r>
          </a:p>
        </p:txBody>
      </p:sp>
      <p:sp>
        <p:nvSpPr>
          <p:cNvPr id="13" name="Rectángulo: esquinas redondeadas 12">
            <a:extLst>
              <a:ext uri="{FF2B5EF4-FFF2-40B4-BE49-F238E27FC236}">
                <a16:creationId xmlns:a16="http://schemas.microsoft.com/office/drawing/2014/main" id="{BE761F0C-FAF7-4BCB-8DF9-F626DA5DFB10}"/>
              </a:ext>
            </a:extLst>
          </p:cNvPr>
          <p:cNvSpPr/>
          <p:nvPr/>
        </p:nvSpPr>
        <p:spPr>
          <a:xfrm>
            <a:off x="7338388" y="2264155"/>
            <a:ext cx="1404732" cy="2288623"/>
          </a:xfrm>
          <a:prstGeom prst="roundRect">
            <a:avLst/>
          </a:prstGeom>
          <a:ln w="38100">
            <a:solidFill>
              <a:srgbClr val="FFFF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1600" dirty="0"/>
              <a:t>Mi historia está lista, así que le agrego dibujos o imágenes para hacerla más entretenida.</a:t>
            </a:r>
          </a:p>
        </p:txBody>
      </p:sp>
      <p:sp>
        <p:nvSpPr>
          <p:cNvPr id="14" name="Rectángulo: esquinas redondeadas 13">
            <a:extLst>
              <a:ext uri="{FF2B5EF4-FFF2-40B4-BE49-F238E27FC236}">
                <a16:creationId xmlns:a16="http://schemas.microsoft.com/office/drawing/2014/main" id="{090272F5-3C8C-442F-9C97-388B6C13E0E2}"/>
              </a:ext>
            </a:extLst>
          </p:cNvPr>
          <p:cNvSpPr/>
          <p:nvPr/>
        </p:nvSpPr>
        <p:spPr>
          <a:xfrm>
            <a:off x="5461552" y="3073401"/>
            <a:ext cx="1573702" cy="2452756"/>
          </a:xfrm>
          <a:prstGeom prst="roundRect">
            <a:avLst/>
          </a:prstGeom>
          <a:ln w="38100">
            <a:solidFill>
              <a:srgbClr val="00B0F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1600" dirty="0"/>
              <a:t>La reviso, o le pido a alguien que lo haga, y corrijo las partes que no se entienden, ortografía o agrego ideas para mejorarla.</a:t>
            </a:r>
          </a:p>
        </p:txBody>
      </p:sp>
      <p:sp>
        <p:nvSpPr>
          <p:cNvPr id="15" name="Rectángulo: esquinas redondeadas 14">
            <a:extLst>
              <a:ext uri="{FF2B5EF4-FFF2-40B4-BE49-F238E27FC236}">
                <a16:creationId xmlns:a16="http://schemas.microsoft.com/office/drawing/2014/main" id="{22850893-39CE-4EC1-AF99-69556DB79439}"/>
              </a:ext>
            </a:extLst>
          </p:cNvPr>
          <p:cNvSpPr/>
          <p:nvPr/>
        </p:nvSpPr>
        <p:spPr>
          <a:xfrm>
            <a:off x="3871287" y="3717373"/>
            <a:ext cx="1285461" cy="708853"/>
          </a:xfrm>
          <a:prstGeom prst="roundRect">
            <a:avLst/>
          </a:prstGeom>
          <a:ln w="38100">
            <a:solidFill>
              <a:srgbClr val="7030A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1600" dirty="0"/>
              <a:t>Comienzo a escribir mi historia.</a:t>
            </a:r>
          </a:p>
        </p:txBody>
      </p:sp>
    </p:spTree>
    <p:extLst>
      <p:ext uri="{BB962C8B-B14F-4D97-AF65-F5344CB8AC3E}">
        <p14:creationId xmlns:p14="http://schemas.microsoft.com/office/powerpoint/2010/main" val="363973906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</TotalTime>
  <Words>321</Words>
  <Application>Microsoft Office PowerPoint</Application>
  <PresentationFormat>Panorámica</PresentationFormat>
  <Paragraphs>57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13" baseType="lpstr">
      <vt:lpstr>Albertus Extra Bold</vt:lpstr>
      <vt:lpstr>Algerian</vt:lpstr>
      <vt:lpstr>Arial</vt:lpstr>
      <vt:lpstr>Bodoni</vt:lpstr>
      <vt:lpstr>Calibri</vt:lpstr>
      <vt:lpstr>Calibri Light</vt:lpstr>
      <vt:lpstr>Comic Sans MS</vt:lpstr>
      <vt:lpstr>Tema de Office</vt:lpstr>
      <vt:lpstr>1_Tema de Office</vt:lpstr>
      <vt:lpstr>  MATERIAL DE APOYO Unidad 1 guía n°16 Lenguaje y Comunicación 6to básico   Para consultas sobre la asignatura o las guías de aprendizaje, escribe al correo: marjorie.palominos@colegio-mineralelteniente.cl </vt:lpstr>
      <vt:lpstr>Recuerda que en tu cuaderno siempre debes anotar la fecha, objetivo y habilidad.</vt:lpstr>
      <vt:lpstr>Presentación de PowerPoint</vt:lpstr>
      <vt:lpstr>¿Cuáles son los pasos a seguir para escribir mi texto narrativo?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MATERIAL DE APOYO Unidad 1 guía n°10 Lenguaje y Comunicación 5to básico   Para consultas sobre la asignatura o las guías de aprendizaje, escribe al correo: marjorie.palominos@colegio-mineralelteniente.cl</dc:title>
  <dc:creator>Carrie Palominos Cornejo</dc:creator>
  <cp:lastModifiedBy>Maria Cristina M</cp:lastModifiedBy>
  <cp:revision>21</cp:revision>
  <dcterms:created xsi:type="dcterms:W3CDTF">2020-06-09T22:40:37Z</dcterms:created>
  <dcterms:modified xsi:type="dcterms:W3CDTF">2020-08-18T15:27:05Z</dcterms:modified>
</cp:coreProperties>
</file>