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5" r:id="rId5"/>
    <p:sldId id="264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E610C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n°13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Cualquier consulta, relacionada con las guías o contenidos de la asignatura, debes realizarla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marjorie.palominos@colegio-mineralelteniente.cl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824984"/>
              </p:ext>
            </p:extLst>
          </p:nvPr>
        </p:nvGraphicFramePr>
        <p:xfrm>
          <a:off x="4454167" y="2079937"/>
          <a:ext cx="6145145" cy="247021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las acciones principales del relato y explicar cómo influyen en el desarrollo de la historia. (OA4)</a:t>
                      </a:r>
                      <a:endParaRPr lang="es-E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Identificar, explicar, recordar.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364727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432554E-1C01-415F-A222-2C164A1B6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354"/>
            <a:ext cx="12192000" cy="693821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F39131A-17AF-4542-A8F8-98E9206E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641035" cy="827571"/>
          </a:xfrm>
        </p:spPr>
        <p:txBody>
          <a:bodyPr/>
          <a:lstStyle/>
          <a:p>
            <a:r>
              <a:rPr lang="es-CL"/>
              <a:t>RECORDEMOS: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4247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84153-129A-49DE-9BA9-E08A3C55C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335738" cy="1325563"/>
          </a:xfrm>
        </p:spPr>
        <p:txBody>
          <a:bodyPr/>
          <a:lstStyle/>
          <a:p>
            <a:r>
              <a:rPr lang="es-CL" dirty="0"/>
              <a:t>LAS ACCIONES Y LA SECUENCIA NARRATIVA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EC1BD8-421E-4C96-9D8D-A6127ED4CFBE}"/>
              </a:ext>
            </a:extLst>
          </p:cNvPr>
          <p:cNvSpPr txBox="1"/>
          <p:nvPr/>
        </p:nvSpPr>
        <p:spPr>
          <a:xfrm>
            <a:off x="5542670" y="339615"/>
            <a:ext cx="6649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toda narración suceden varias acciones que construyen y dan forma al relato. Te invitamos a aprender más acerca de ellas: 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9D4F5CA-53E2-45DB-B9D3-6D79DEDAF8B1}"/>
              </a:ext>
            </a:extLst>
          </p:cNvPr>
          <p:cNvSpPr txBox="1"/>
          <p:nvPr/>
        </p:nvSpPr>
        <p:spPr>
          <a:xfrm>
            <a:off x="318050" y="1665178"/>
            <a:ext cx="11555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Acciones principales y secundarias</a:t>
            </a:r>
          </a:p>
          <a:p>
            <a:r>
              <a:rPr lang="es-ES" dirty="0"/>
              <a:t>Las narraciones relatan diversas acciones de los personajes, que suceden en un tiempo y un espacio determinados. Estos hechos se entrelazan dando origen a la historia. Sin embargo, no todos los acontecimientos tienen el mismo grado de importancia; por ello, se pueden distinguir acciones principales y acciones secundarias.</a:t>
            </a:r>
            <a:endParaRPr lang="es-CL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4A02981B-A42E-45E7-A0AD-A6CE037AE7DD}"/>
              </a:ext>
            </a:extLst>
          </p:cNvPr>
          <p:cNvSpPr/>
          <p:nvPr/>
        </p:nvSpPr>
        <p:spPr>
          <a:xfrm>
            <a:off x="318050" y="2865508"/>
            <a:ext cx="7885046" cy="177275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/>
              <a:t>ACCIONES PRINCIPALES:</a:t>
            </a:r>
          </a:p>
          <a:p>
            <a:pPr algn="ctr"/>
            <a:r>
              <a:rPr lang="es-ES" dirty="0"/>
              <a:t>SON LOS ACONTECIMIENTOS O MOMENTOS MÁS IMPORTANTES DE LA HISTORIA. Son los acontecimientos que marcan la secuencia narrativa: el inicio, el problema, el desarrollo y el final. Si los sacas, la historia ya no tiene sentido.</a:t>
            </a:r>
            <a:endParaRPr lang="es-CL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49C3B4C-EA43-4BB0-AAB4-9A527C8E90ED}"/>
              </a:ext>
            </a:extLst>
          </p:cNvPr>
          <p:cNvSpPr/>
          <p:nvPr/>
        </p:nvSpPr>
        <p:spPr>
          <a:xfrm>
            <a:off x="318049" y="4913920"/>
            <a:ext cx="7885047" cy="13255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/>
              <a:t>ACCIONES SECUNDARIAS:</a:t>
            </a:r>
          </a:p>
          <a:p>
            <a:pPr algn="ctr"/>
            <a:r>
              <a:rPr lang="es-ES" dirty="0"/>
              <a:t>Detallan o complementan las acciones principales.</a:t>
            </a:r>
          </a:p>
          <a:p>
            <a:pPr algn="ctr"/>
            <a:r>
              <a:rPr lang="es-ES" dirty="0"/>
              <a:t>Entregan datos adicionales al momento más importante.</a:t>
            </a:r>
            <a:endParaRPr lang="es-CL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3C7F081-C6DD-49A0-A19D-34D2A6B94915}"/>
              </a:ext>
            </a:extLst>
          </p:cNvPr>
          <p:cNvSpPr/>
          <p:nvPr/>
        </p:nvSpPr>
        <p:spPr>
          <a:xfrm>
            <a:off x="8335617" y="2637183"/>
            <a:ext cx="3538330" cy="409492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/>
              <a:t>POR EJEMPLO:</a:t>
            </a:r>
          </a:p>
          <a:p>
            <a:pPr algn="ctr"/>
            <a:r>
              <a:rPr lang="es-CL" dirty="0"/>
              <a:t>En el cuento caperucita una acción principal es:</a:t>
            </a:r>
          </a:p>
          <a:p>
            <a:pPr algn="ctr"/>
            <a:r>
              <a:rPr lang="es-CL" dirty="0"/>
              <a:t> El lobo engaña a caperucita haciéndose pasar por su abuela e intenta comerla.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ACCIONES SECUNDARIAS:</a:t>
            </a:r>
          </a:p>
          <a:p>
            <a:pPr marL="285750" indent="-285750" algn="ctr">
              <a:buFontTx/>
              <a:buChar char="-"/>
            </a:pPr>
            <a:r>
              <a:rPr lang="es-CL" dirty="0"/>
              <a:t>El lobo estaba en la cama disfrazado.</a:t>
            </a:r>
          </a:p>
          <a:p>
            <a:pPr marL="285750" indent="-285750" algn="ctr">
              <a:buFontTx/>
              <a:buChar char="-"/>
            </a:pPr>
            <a:r>
              <a:rPr lang="es-CL" dirty="0"/>
              <a:t>El lobo y la caperucita conversaron.</a:t>
            </a:r>
          </a:p>
          <a:p>
            <a:pPr marL="285750" indent="-285750" algn="ctr">
              <a:buFontTx/>
              <a:buChar char="-"/>
            </a:pPr>
            <a:r>
              <a:rPr lang="es-CL" dirty="0"/>
              <a:t>El lobo había llegado antes que la caperucita.</a:t>
            </a:r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9947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3E287AA-BA5F-47A8-9248-AFD5C92E4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78" y="274835"/>
            <a:ext cx="10958733" cy="6211659"/>
          </a:xfrm>
          <a:prstGeom prst="rect">
            <a:avLst/>
          </a:prstGeom>
          <a:ln>
            <a:noFill/>
          </a:ln>
        </p:spPr>
      </p:pic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8151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328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1_Tema de Office</vt:lpstr>
      <vt:lpstr>MATERIAL DE APOYO Unidad 1 guía n°13 Lenguaje y Comunicación 6to básico   Cualquier consulta, relacionada con las guías o contenidos de la asignatura, debes realizarla al correo: marjorie.palominos@colegio-mineralelteniente.cl</vt:lpstr>
      <vt:lpstr>Recuerda que en tu cuaderno siempre debes anotar la fecha, objetivo y habilidad.</vt:lpstr>
      <vt:lpstr>RECORDEMOS:</vt:lpstr>
      <vt:lpstr>LAS ACCIONES Y LA SECUENCIA NARRATIVA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 Unidad 1 guía n°13 Lenguaje y Comunicación 6to básico   Cualquier consulta, relacionada con las guías o contenidos de la asignatura, debes realizarla al correo: marjorie.palominos@colegio-mineralelteniente.cl</dc:title>
  <dc:creator>Carrie Palominos Cornejo</dc:creator>
  <cp:lastModifiedBy>Carrie Palominos Cornejo</cp:lastModifiedBy>
  <cp:revision>5</cp:revision>
  <dcterms:created xsi:type="dcterms:W3CDTF">2020-06-23T00:52:53Z</dcterms:created>
  <dcterms:modified xsi:type="dcterms:W3CDTF">2020-06-23T01:36:55Z</dcterms:modified>
</cp:coreProperties>
</file>