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inimized">
    <p:restoredLeft sz="0" autoAdjust="0"/>
    <p:restoredTop sz="0" autoAdjust="0"/>
  </p:normalViewPr>
  <p:slideViewPr>
    <p:cSldViewPr snapToGrid="0">
      <p:cViewPr varScale="1">
        <p:scale>
          <a:sx n="20" d="100"/>
          <a:sy n="20" d="100"/>
        </p:scale>
        <p:origin x="3054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7678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873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4984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5902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2817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5476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4181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3420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9847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827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2847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AEB39-111C-4FFE-AA94-BDE9A1E55E9F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7635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yxq7IZFvOs" TargetMode="External"/><Relationship Id="rId2" Type="http://schemas.openxmlformats.org/officeDocument/2006/relationships/hyperlink" Target="https://www.youtube.com/watch?time_continue=60&amp;v=kmjYaJpS8ZI&amp;feature=emb_titl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Vector de stock (libre de regalías) sobre La escuela proporciona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98" y="0"/>
            <a:ext cx="1219399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1414792" y="1053661"/>
            <a:ext cx="9360418" cy="4535769"/>
          </a:xfrm>
          <a:solidFill>
            <a:schemeClr val="bg1"/>
          </a:solidFill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es-ES" b="1" dirty="0"/>
              <a:t>MATERIAL DE APOYO</a:t>
            </a:r>
            <a:br>
              <a:rPr lang="es-ES" b="1" dirty="0"/>
            </a:br>
            <a: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  <a:t>Unidad 1 guía n°7</a:t>
            </a:r>
            <a:b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</a:br>
            <a: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  <a:t>Lenguaje y Comunicación 6to básico</a:t>
            </a:r>
            <a:br>
              <a:rPr lang="es-ES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br>
              <a:rPr lang="es-ES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br>
              <a:rPr lang="es-CL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s-CL" sz="16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Cualquier consulta, relacionada con las guías o contenidos de la asignatura, debes realizarla al correo:</a:t>
            </a:r>
            <a:br>
              <a:rPr lang="es-CL" sz="16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s-CL" sz="16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marjorie.palominos@colegio-mineralelteniente.cl</a:t>
            </a:r>
            <a:endParaRPr lang="es-CL" sz="4400" dirty="0"/>
          </a:p>
        </p:txBody>
      </p:sp>
    </p:spTree>
    <p:extLst>
      <p:ext uri="{BB962C8B-B14F-4D97-AF65-F5344CB8AC3E}">
        <p14:creationId xmlns:p14="http://schemas.microsoft.com/office/powerpoint/2010/main" val="93056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ᐈ Tablero para colorear imágenes de stock, dibujos golondrina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17" y="2378566"/>
            <a:ext cx="428625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045764" y="0"/>
            <a:ext cx="10570980" cy="2859112"/>
          </a:xfrm>
        </p:spPr>
        <p:txBody>
          <a:bodyPr>
            <a:normAutofit/>
          </a:bodyPr>
          <a:lstStyle/>
          <a:p>
            <a:r>
              <a:rPr lang="es-ES" noProof="1"/>
              <a:t>Recuerda que en tu cuaderno </a:t>
            </a:r>
            <a:r>
              <a:rPr lang="es-ES" b="1" u="sng" noProof="1">
                <a:latin typeface="Albertus Extra Bold" panose="020E0802040304020204" pitchFamily="34" charset="0"/>
              </a:rPr>
              <a:t>siempre</a:t>
            </a:r>
            <a:r>
              <a:rPr lang="es-ES" b="1" noProof="1">
                <a:latin typeface="Albertus Extra Bold" panose="020E0802040304020204" pitchFamily="34" charset="0"/>
              </a:rPr>
              <a:t> </a:t>
            </a:r>
            <a:r>
              <a:rPr lang="es-ES" noProof="1"/>
              <a:t>debes anotar la </a:t>
            </a:r>
            <a:r>
              <a:rPr lang="es-ES" b="1" u="sng" noProof="1">
                <a:latin typeface="Algerian" panose="04020705040A02060702" pitchFamily="82" charset="0"/>
              </a:rPr>
              <a:t>fecha, objetivo y habilidad.</a:t>
            </a:r>
          </a:p>
        </p:txBody>
      </p:sp>
      <p:graphicFrame>
        <p:nvGraphicFramePr>
          <p:cNvPr id="7" name="Content Placeholder 4" descr="Sample table with 2 columns, 11 rows" title="Table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026047"/>
              </p:ext>
            </p:extLst>
          </p:nvPr>
        </p:nvGraphicFramePr>
        <p:xfrm>
          <a:off x="4454167" y="2079937"/>
          <a:ext cx="6145145" cy="2692359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908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36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35488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OBJETIVO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Analizar un texto narrativo, aplicando los conceptos aprendidos sobre este género, y una infografía para profundizar la comprensión.</a:t>
                      </a: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87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HABILIDAD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Analizar, aplicar.</a:t>
                      </a: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9854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ACTITUD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Compromiso con tu estudio, esfuerzo,</a:t>
                      </a:r>
                      <a:r>
                        <a:rPr lang="es-ES" sz="1600" kern="1200" baseline="0" noProof="1">
                          <a:effectLst/>
                        </a:rPr>
                        <a:t> responsabilidad.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4300582" y="5118493"/>
            <a:ext cx="6452316" cy="101270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3400" b="0" i="1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  <a:sym typeface="Arial"/>
              </a:rPr>
              <a:t>Tú decides si escribes </a:t>
            </a:r>
            <a:r>
              <a:rPr kumimoji="0" lang="es-ES" sz="3600" b="1" i="1" u="none" strike="noStrike" kern="1200" cap="none" spc="0" normalizeH="0" baseline="0" noProof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  <a:sym typeface="Arial"/>
              </a:rPr>
              <a:t>la actitud </a:t>
            </a:r>
            <a:r>
              <a:rPr kumimoji="0" lang="es-ES" sz="3400" b="0" i="1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  <a:sym typeface="Arial"/>
              </a:rPr>
              <a:t>porque lo importante de ella es que la cumplas y la demuestres en tu conducta.</a:t>
            </a:r>
          </a:p>
        </p:txBody>
      </p:sp>
    </p:spTree>
    <p:extLst>
      <p:ext uri="{BB962C8B-B14F-4D97-AF65-F5344CB8AC3E}">
        <p14:creationId xmlns:p14="http://schemas.microsoft.com/office/powerpoint/2010/main" val="226215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redondeado 4"/>
          <p:cNvSpPr/>
          <p:nvPr/>
        </p:nvSpPr>
        <p:spPr>
          <a:xfrm>
            <a:off x="3090930" y="42930"/>
            <a:ext cx="5460641" cy="5409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dirty="0">
                <a:latin typeface="Comic Sans MS" panose="030F0702030302020204" pitchFamily="66" charset="0"/>
              </a:rPr>
              <a:t>TEXTOS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2031914" y="2316586"/>
            <a:ext cx="1796602" cy="5409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dirty="0">
                <a:latin typeface="Comic Sans MS" panose="030F0702030302020204" pitchFamily="66" charset="0"/>
              </a:rPr>
              <a:t>NARRATIVO</a:t>
            </a:r>
          </a:p>
        </p:txBody>
      </p:sp>
      <p:sp>
        <p:nvSpPr>
          <p:cNvPr id="8" name="Rectángulo redondeado 7"/>
          <p:cNvSpPr/>
          <p:nvPr/>
        </p:nvSpPr>
        <p:spPr>
          <a:xfrm>
            <a:off x="7121484" y="526961"/>
            <a:ext cx="3490175" cy="5409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dirty="0">
                <a:latin typeface="Comic Sans MS" panose="030F0702030302020204" pitchFamily="66" charset="0"/>
              </a:rPr>
              <a:t>NO LITERARIOS</a:t>
            </a:r>
          </a:p>
        </p:txBody>
      </p:sp>
      <p:sp>
        <p:nvSpPr>
          <p:cNvPr id="9" name="Rectángulo redondeado 8"/>
          <p:cNvSpPr/>
          <p:nvPr/>
        </p:nvSpPr>
        <p:spPr>
          <a:xfrm>
            <a:off x="1513268" y="526961"/>
            <a:ext cx="3490175" cy="5409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dirty="0">
                <a:latin typeface="Comic Sans MS" panose="030F0702030302020204" pitchFamily="66" charset="0"/>
              </a:rPr>
              <a:t>LITERARIOS</a:t>
            </a:r>
          </a:p>
        </p:txBody>
      </p:sp>
      <p:sp>
        <p:nvSpPr>
          <p:cNvPr id="10" name="Elipse 9"/>
          <p:cNvSpPr/>
          <p:nvPr/>
        </p:nvSpPr>
        <p:spPr>
          <a:xfrm>
            <a:off x="1513267" y="1067873"/>
            <a:ext cx="3490175" cy="123905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Elementos reales y ficticios.</a:t>
            </a:r>
          </a:p>
          <a:p>
            <a:pPr algn="ctr"/>
            <a:r>
              <a:rPr lang="es-CL" dirty="0"/>
              <a:t>Fomentan el gusto por la lectura.</a:t>
            </a:r>
          </a:p>
        </p:txBody>
      </p:sp>
      <p:sp>
        <p:nvSpPr>
          <p:cNvPr id="11" name="Elipse 10"/>
          <p:cNvSpPr/>
          <p:nvPr/>
        </p:nvSpPr>
        <p:spPr>
          <a:xfrm>
            <a:off x="7121483" y="1067872"/>
            <a:ext cx="3490175" cy="123905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Tienen una función práctica.</a:t>
            </a:r>
          </a:p>
          <a:p>
            <a:pPr algn="ctr"/>
            <a:r>
              <a:rPr lang="es-CL" dirty="0"/>
              <a:t>Entregan información  a partir de la realidad.</a:t>
            </a:r>
          </a:p>
        </p:txBody>
      </p:sp>
      <p:sp>
        <p:nvSpPr>
          <p:cNvPr id="12" name="Rectángulo redondeado 11"/>
          <p:cNvSpPr/>
          <p:nvPr/>
        </p:nvSpPr>
        <p:spPr>
          <a:xfrm>
            <a:off x="6588614" y="2287211"/>
            <a:ext cx="2202287" cy="5409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dirty="0">
                <a:latin typeface="Comic Sans MS" panose="030F0702030302020204" pitchFamily="66" charset="0"/>
              </a:rPr>
              <a:t>INFORMATIVOS</a:t>
            </a:r>
          </a:p>
        </p:txBody>
      </p:sp>
      <p:sp>
        <p:nvSpPr>
          <p:cNvPr id="13" name="Rectángulo redondeado 12"/>
          <p:cNvSpPr/>
          <p:nvPr/>
        </p:nvSpPr>
        <p:spPr>
          <a:xfrm>
            <a:off x="3951135" y="2326245"/>
            <a:ext cx="1728448" cy="540913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>
                <a:latin typeface="Comic Sans MS" panose="030F0702030302020204" pitchFamily="66" charset="0"/>
              </a:rPr>
              <a:t>DRAMÁTICO</a:t>
            </a:r>
          </a:p>
        </p:txBody>
      </p:sp>
      <p:sp>
        <p:nvSpPr>
          <p:cNvPr id="14" name="Rectángulo redondeado 13"/>
          <p:cNvSpPr/>
          <p:nvPr/>
        </p:nvSpPr>
        <p:spPr>
          <a:xfrm>
            <a:off x="389048" y="2306927"/>
            <a:ext cx="1526145" cy="540913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>
                <a:latin typeface="Comic Sans MS" panose="030F0702030302020204" pitchFamily="66" charset="0"/>
              </a:rPr>
              <a:t>LÍRICO</a:t>
            </a:r>
          </a:p>
        </p:txBody>
      </p:sp>
      <p:sp>
        <p:nvSpPr>
          <p:cNvPr id="15" name="Rectángulo redondeado 14"/>
          <p:cNvSpPr/>
          <p:nvPr/>
        </p:nvSpPr>
        <p:spPr>
          <a:xfrm>
            <a:off x="9215630" y="2316586"/>
            <a:ext cx="2335369" cy="540913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>
                <a:latin typeface="Comic Sans MS" panose="030F0702030302020204" pitchFamily="66" charset="0"/>
              </a:rPr>
              <a:t>NORMATIVOS E INSTRUCTIVOS</a:t>
            </a:r>
          </a:p>
        </p:txBody>
      </p:sp>
      <p:sp>
        <p:nvSpPr>
          <p:cNvPr id="16" name="Rectángulo redondeado 15"/>
          <p:cNvSpPr/>
          <p:nvPr/>
        </p:nvSpPr>
        <p:spPr>
          <a:xfrm>
            <a:off x="1909294" y="2847840"/>
            <a:ext cx="2047740" cy="107377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Cuentos, mitos, leyendas, fábulas, novelas, </a:t>
            </a:r>
            <a:r>
              <a:rPr lang="es-CL" dirty="0" err="1"/>
              <a:t>microcuentos</a:t>
            </a:r>
            <a:r>
              <a:rPr lang="es-CL" dirty="0"/>
              <a:t>.</a:t>
            </a:r>
          </a:p>
        </p:txBody>
      </p:sp>
      <p:sp>
        <p:nvSpPr>
          <p:cNvPr id="18" name="Rectángulo redondeado 17"/>
          <p:cNvSpPr/>
          <p:nvPr/>
        </p:nvSpPr>
        <p:spPr>
          <a:xfrm>
            <a:off x="6588614" y="2858303"/>
            <a:ext cx="2125014" cy="107377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Noticias, biografías, autobiografías, cartas, infografías</a:t>
            </a:r>
          </a:p>
        </p:txBody>
      </p:sp>
      <p:sp>
        <p:nvSpPr>
          <p:cNvPr id="19" name="Rectángulo redondeado 18"/>
          <p:cNvSpPr/>
          <p:nvPr/>
        </p:nvSpPr>
        <p:spPr>
          <a:xfrm>
            <a:off x="7689759" y="4131895"/>
            <a:ext cx="2525334" cy="5409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dirty="0">
                <a:latin typeface="Comic Sans MS" panose="030F0702030302020204" pitchFamily="66" charset="0"/>
              </a:rPr>
              <a:t>Entrega información</a:t>
            </a:r>
          </a:p>
        </p:txBody>
      </p:sp>
      <p:sp>
        <p:nvSpPr>
          <p:cNvPr id="20" name="Rectángulo redondeado 19"/>
          <p:cNvSpPr/>
          <p:nvPr/>
        </p:nvSpPr>
        <p:spPr>
          <a:xfrm>
            <a:off x="7520729" y="3486254"/>
            <a:ext cx="1796602" cy="5409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dirty="0">
                <a:latin typeface="Comic Sans MS" panose="030F0702030302020204" pitchFamily="66" charset="0"/>
              </a:rPr>
              <a:t>INFOGRAFÍA</a:t>
            </a:r>
          </a:p>
        </p:txBody>
      </p:sp>
      <p:sp>
        <p:nvSpPr>
          <p:cNvPr id="21" name="Rectángulo redondeado 20"/>
          <p:cNvSpPr/>
          <p:nvPr/>
        </p:nvSpPr>
        <p:spPr>
          <a:xfrm>
            <a:off x="235312" y="5825532"/>
            <a:ext cx="1796602" cy="5409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dirty="0">
                <a:latin typeface="Comic Sans MS" panose="030F0702030302020204" pitchFamily="66" charset="0"/>
              </a:rPr>
              <a:t>Ambiente</a:t>
            </a:r>
          </a:p>
        </p:txBody>
      </p:sp>
      <p:sp>
        <p:nvSpPr>
          <p:cNvPr id="22" name="Rectángulo redondeado 21"/>
          <p:cNvSpPr/>
          <p:nvPr/>
        </p:nvSpPr>
        <p:spPr>
          <a:xfrm>
            <a:off x="235312" y="5214325"/>
            <a:ext cx="1796602" cy="5409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dirty="0">
                <a:latin typeface="Comic Sans MS" panose="030F0702030302020204" pitchFamily="66" charset="0"/>
              </a:rPr>
              <a:t>Estructura</a:t>
            </a:r>
          </a:p>
        </p:txBody>
      </p:sp>
      <p:sp>
        <p:nvSpPr>
          <p:cNvPr id="23" name="Rectángulo redondeado 22"/>
          <p:cNvSpPr/>
          <p:nvPr/>
        </p:nvSpPr>
        <p:spPr>
          <a:xfrm>
            <a:off x="235312" y="4603118"/>
            <a:ext cx="1796602" cy="5409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dirty="0">
                <a:latin typeface="Comic Sans MS" panose="030F0702030302020204" pitchFamily="66" charset="0"/>
              </a:rPr>
              <a:t>Personajes</a:t>
            </a:r>
          </a:p>
        </p:txBody>
      </p:sp>
      <p:sp>
        <p:nvSpPr>
          <p:cNvPr id="24" name="Rectángulo redondeado 23"/>
          <p:cNvSpPr/>
          <p:nvPr/>
        </p:nvSpPr>
        <p:spPr>
          <a:xfrm>
            <a:off x="235312" y="3991911"/>
            <a:ext cx="1796602" cy="5409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dirty="0">
                <a:latin typeface="Comic Sans MS" panose="030F0702030302020204" pitchFamily="66" charset="0"/>
              </a:rPr>
              <a:t>Narrador</a:t>
            </a:r>
          </a:p>
        </p:txBody>
      </p:sp>
      <p:sp>
        <p:nvSpPr>
          <p:cNvPr id="25" name="Rectángulo redondeado 24"/>
          <p:cNvSpPr/>
          <p:nvPr/>
        </p:nvSpPr>
        <p:spPr>
          <a:xfrm>
            <a:off x="7689758" y="6068189"/>
            <a:ext cx="2845159" cy="5409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dirty="0">
                <a:latin typeface="Comic Sans MS" panose="030F0702030302020204" pitchFamily="66" charset="0"/>
              </a:rPr>
              <a:t>Utiliza textos breves</a:t>
            </a:r>
          </a:p>
        </p:txBody>
      </p:sp>
      <p:sp>
        <p:nvSpPr>
          <p:cNvPr id="26" name="Rectángulo redondeado 25"/>
          <p:cNvSpPr/>
          <p:nvPr/>
        </p:nvSpPr>
        <p:spPr>
          <a:xfrm>
            <a:off x="7695125" y="5423126"/>
            <a:ext cx="1939343" cy="5409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dirty="0">
                <a:latin typeface="Comic Sans MS" panose="030F0702030302020204" pitchFamily="66" charset="0"/>
              </a:rPr>
              <a:t>Son llamativas</a:t>
            </a:r>
          </a:p>
        </p:txBody>
      </p:sp>
      <p:sp>
        <p:nvSpPr>
          <p:cNvPr id="27" name="Rectángulo redondeado 26"/>
          <p:cNvSpPr/>
          <p:nvPr/>
        </p:nvSpPr>
        <p:spPr>
          <a:xfrm>
            <a:off x="7689759" y="4778063"/>
            <a:ext cx="4315497" cy="5409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dirty="0">
                <a:latin typeface="Comic Sans MS" panose="030F0702030302020204" pitchFamily="66" charset="0"/>
              </a:rPr>
              <a:t>Utiliza imágenes, gráficos, mapas… </a:t>
            </a:r>
            <a:r>
              <a:rPr lang="es-CL" b="1">
                <a:latin typeface="Comic Sans MS" panose="030F0702030302020204" pitchFamily="66" charset="0"/>
              </a:rPr>
              <a:t>Es un texto discontinuo.</a:t>
            </a:r>
            <a:endParaRPr lang="es-CL" b="1" dirty="0">
              <a:latin typeface="Comic Sans MS" panose="030F0702030302020204" pitchFamily="66" charset="0"/>
            </a:endParaRPr>
          </a:p>
        </p:txBody>
      </p:sp>
      <p:sp>
        <p:nvSpPr>
          <p:cNvPr id="28" name="Rectángulo redondeado 27"/>
          <p:cNvSpPr/>
          <p:nvPr/>
        </p:nvSpPr>
        <p:spPr>
          <a:xfrm>
            <a:off x="2031914" y="5214324"/>
            <a:ext cx="4315497" cy="5409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dirty="0">
                <a:latin typeface="Comic Sans MS" panose="030F0702030302020204" pitchFamily="66" charset="0"/>
              </a:rPr>
              <a:t>Inicio, desarrollo, desenlace</a:t>
            </a:r>
          </a:p>
        </p:txBody>
      </p:sp>
      <p:sp>
        <p:nvSpPr>
          <p:cNvPr id="29" name="Rectángulo redondeado 28"/>
          <p:cNvSpPr/>
          <p:nvPr/>
        </p:nvSpPr>
        <p:spPr>
          <a:xfrm>
            <a:off x="2031914" y="4607137"/>
            <a:ext cx="4315497" cy="5409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dirty="0">
                <a:latin typeface="Comic Sans MS" panose="030F0702030302020204" pitchFamily="66" charset="0"/>
              </a:rPr>
              <a:t>Protagonista, antagonista, secundarios, incidentales.</a:t>
            </a:r>
          </a:p>
        </p:txBody>
      </p:sp>
      <p:sp>
        <p:nvSpPr>
          <p:cNvPr id="30" name="Rectángulo redondeado 29"/>
          <p:cNvSpPr/>
          <p:nvPr/>
        </p:nvSpPr>
        <p:spPr>
          <a:xfrm>
            <a:off x="2031914" y="4020351"/>
            <a:ext cx="4315497" cy="5409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dirty="0">
                <a:latin typeface="Comic Sans MS" panose="030F0702030302020204" pitchFamily="66" charset="0"/>
              </a:rPr>
              <a:t>Omnisciente, protagonista, testigo</a:t>
            </a:r>
          </a:p>
        </p:txBody>
      </p:sp>
      <p:sp>
        <p:nvSpPr>
          <p:cNvPr id="31" name="Rectángulo redondeado 30"/>
          <p:cNvSpPr/>
          <p:nvPr/>
        </p:nvSpPr>
        <p:spPr>
          <a:xfrm>
            <a:off x="2031914" y="5831692"/>
            <a:ext cx="4315497" cy="5409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dirty="0">
                <a:latin typeface="Comic Sans MS" panose="030F0702030302020204" pitchFamily="66" charset="0"/>
              </a:rPr>
              <a:t>Físico, psicológico, social.</a:t>
            </a:r>
          </a:p>
        </p:txBody>
      </p:sp>
    </p:spTree>
    <p:extLst>
      <p:ext uri="{BB962C8B-B14F-4D97-AF65-F5344CB8AC3E}">
        <p14:creationId xmlns:p14="http://schemas.microsoft.com/office/powerpoint/2010/main" val="2478237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53827"/>
          </a:xfrm>
        </p:spPr>
        <p:txBody>
          <a:bodyPr>
            <a:normAutofit fontScale="90000"/>
          </a:bodyPr>
          <a:lstStyle/>
          <a:p>
            <a:r>
              <a:rPr lang="es-CL" dirty="0"/>
              <a:t>Para recordar o profundizar en los conceptos del género narrativo y la infografía, y poder desarrollar la guía, te sugiero los  siguientes link: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364458"/>
            <a:ext cx="10515600" cy="991673"/>
          </a:xfrm>
        </p:spPr>
        <p:txBody>
          <a:bodyPr>
            <a:normAutofit fontScale="85000" lnSpcReduction="20000"/>
          </a:bodyPr>
          <a:lstStyle/>
          <a:p>
            <a:r>
              <a:rPr lang="es-CL" dirty="0">
                <a:hlinkClick r:id="rId2"/>
              </a:rPr>
              <a:t>https://www.youtube.com/watch?time_continue=60&amp;v=kmjYaJpS8ZI&amp;feature=emb_title</a:t>
            </a:r>
            <a:endParaRPr lang="es-CL" dirty="0"/>
          </a:p>
          <a:p>
            <a:r>
              <a:rPr lang="es-CL" dirty="0">
                <a:hlinkClick r:id="rId3"/>
              </a:rPr>
              <a:t>https://www.youtube.com/watch?v=Vyxq7IZFvOs</a:t>
            </a:r>
            <a:endParaRPr lang="es-CL" dirty="0"/>
          </a:p>
          <a:p>
            <a:pPr marL="0" indent="0">
              <a:buNone/>
            </a:pPr>
            <a:endParaRPr lang="es-CL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838200" y="4097852"/>
            <a:ext cx="10515600" cy="15538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dirty="0"/>
              <a:t>También te recomiendo volver a revisar el material de apoyo de las </a:t>
            </a:r>
            <a:r>
              <a:rPr lang="es-CL"/>
              <a:t>guías 4 </a:t>
            </a:r>
            <a:r>
              <a:rPr lang="es-CL" dirty="0"/>
              <a:t>,5 y 6.</a:t>
            </a:r>
          </a:p>
        </p:txBody>
      </p:sp>
    </p:spTree>
    <p:extLst>
      <p:ext uri="{BB962C8B-B14F-4D97-AF65-F5344CB8AC3E}">
        <p14:creationId xmlns:p14="http://schemas.microsoft.com/office/powerpoint/2010/main" val="161722458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307</Words>
  <Application>Microsoft Office PowerPoint</Application>
  <PresentationFormat>Panorámica</PresentationFormat>
  <Paragraphs>40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Albertus Extra Bold</vt:lpstr>
      <vt:lpstr>Algerian</vt:lpstr>
      <vt:lpstr>Arial</vt:lpstr>
      <vt:lpstr>Bodoni</vt:lpstr>
      <vt:lpstr>Calibri</vt:lpstr>
      <vt:lpstr>Calibri Light</vt:lpstr>
      <vt:lpstr>Comic Sans MS</vt:lpstr>
      <vt:lpstr>1_Tema de Office</vt:lpstr>
      <vt:lpstr>MATERIAL DE APOYO Unidad 1 guía n°7 Lenguaje y Comunicación 6to básico   Cualquier consulta, relacionada con las guías o contenidos de la asignatura, debes realizarla al correo: marjorie.palominos@colegio-mineralelteniente.cl</vt:lpstr>
      <vt:lpstr>Recuerda que en tu cuaderno siempre debes anotar la fecha, objetivo y habilidad.</vt:lpstr>
      <vt:lpstr>Presentación de PowerPoint</vt:lpstr>
      <vt:lpstr>Para recordar o profundizar en los conceptos del género narrativo y la infografía, y poder desarrollar la guía, te sugiero los  siguientes link: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Carrie Palominos Cornejo</dc:creator>
  <cp:lastModifiedBy>Maria Cristina M</cp:lastModifiedBy>
  <cp:revision>13</cp:revision>
  <dcterms:created xsi:type="dcterms:W3CDTF">2020-05-06T01:09:15Z</dcterms:created>
  <dcterms:modified xsi:type="dcterms:W3CDTF">2020-05-15T13:02:01Z</dcterms:modified>
</cp:coreProperties>
</file>