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767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87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98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5902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281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547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418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342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984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82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284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763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 de stock (libre de regalías) sobre La escuela proporcion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8" y="0"/>
            <a:ext cx="1219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414792" y="1053661"/>
            <a:ext cx="9360418" cy="4535769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n°6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6to básico</a:t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</p:nvPr>
        </p:nvGraphicFramePr>
        <p:xfrm>
          <a:off x="4454167" y="2079937"/>
          <a:ext cx="6145145" cy="269235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Identificar las tipologías textuales del género narrativo, reconociendo las características de estos textos y comparándolos entre ellos.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87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Identificar, reconocer, comparar.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400" b="0" i="1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Tú decides si escribes </a:t>
            </a:r>
            <a:r>
              <a:rPr kumimoji="0" lang="es-ES" sz="3600" b="1" i="1" u="none" strike="noStrike" kern="1200" cap="none" spc="0" normalizeH="0" baseline="0" noProof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la actitud </a:t>
            </a:r>
            <a:r>
              <a:rPr kumimoji="0" lang="es-ES" sz="3400" b="0" i="1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226215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0B2B58B4-E704-4361-83EB-CCD71C75E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844" y="1512528"/>
            <a:ext cx="3588026" cy="5141747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es-CL" dirty="0">
                <a:solidFill>
                  <a:schemeClr val="tx1"/>
                </a:solidFill>
              </a:rPr>
              <a:t>El cuento es una narración, generalmente corta, en la que se narran hechos reales y/o ficticios.</a:t>
            </a:r>
          </a:p>
          <a:p>
            <a:pPr algn="just"/>
            <a:r>
              <a:rPr lang="es-CL" dirty="0">
                <a:solidFill>
                  <a:schemeClr val="tx1"/>
                </a:solidFill>
              </a:rPr>
              <a:t>En ella, sus personajes pueden ser reales o imaginarios, suelen ser pocos, y se enfrentan a una situación que resuelven.</a:t>
            </a:r>
          </a:p>
          <a:p>
            <a:pPr algn="just"/>
            <a:r>
              <a:rPr lang="es-CL" dirty="0">
                <a:solidFill>
                  <a:schemeClr val="tx1"/>
                </a:solidFill>
              </a:rPr>
              <a:t>Los cuentos cumplen con la estructura de los textos narrativos: inicio, desarrollo y desenlace; y su propósito es entretener al lector.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BC444BA9-4757-490D-8182-528ED3132BA2}"/>
              </a:ext>
            </a:extLst>
          </p:cNvPr>
          <p:cNvSpPr txBox="1">
            <a:spLocks/>
          </p:cNvSpPr>
          <p:nvPr/>
        </p:nvSpPr>
        <p:spPr>
          <a:xfrm>
            <a:off x="3882887" y="1512527"/>
            <a:ext cx="4734836" cy="514174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/>
              <a:t>Es un relato de carácter religioso y cultural. Estrechamente relacionado con los griegos y romanos.</a:t>
            </a:r>
          </a:p>
          <a:p>
            <a:pPr algn="just"/>
            <a:r>
              <a:rPr lang="es-CL"/>
              <a:t>Su propósito es explicar el origen del mundo, de la humanidad y sus conductas o, incluso, el origen de fenómenos naturales. Así como grandes hazañas de héroes de la antigüedad.</a:t>
            </a:r>
          </a:p>
          <a:p>
            <a:pPr algn="just"/>
            <a:r>
              <a:rPr lang="es-CL"/>
              <a:t>Los mitos son universales, es decir, se conocen en todo el mundo.</a:t>
            </a:r>
          </a:p>
          <a:p>
            <a:pPr algn="just"/>
            <a:r>
              <a:rPr lang="es-CL"/>
              <a:t>Sus personajes suelen ser dioses, semidioses, héroes, humanos, seres mitológicos como minotauros, sirenas, minotauros, ciclopes, entre otros.</a:t>
            </a:r>
          </a:p>
          <a:p>
            <a:pPr algn="just"/>
            <a:r>
              <a:rPr lang="es-CL"/>
              <a:t>Cumple con la estructura de inicio, desarrollo y desenlace.</a:t>
            </a:r>
            <a:endParaRPr lang="es-CL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52FA2011-DEEE-4639-99DB-5454CF78640E}"/>
              </a:ext>
            </a:extLst>
          </p:cNvPr>
          <p:cNvSpPr txBox="1">
            <a:spLocks/>
          </p:cNvSpPr>
          <p:nvPr/>
        </p:nvSpPr>
        <p:spPr>
          <a:xfrm>
            <a:off x="8723740" y="1512527"/>
            <a:ext cx="3204402" cy="51417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Es una narración breve, que se cuenta de generación en generación.</a:t>
            </a:r>
          </a:p>
          <a:p>
            <a:r>
              <a:rPr lang="es-CL" dirty="0"/>
              <a:t>Es propia de un pueblo, es decir, es local.</a:t>
            </a:r>
          </a:p>
          <a:p>
            <a:r>
              <a:rPr lang="es-CL" dirty="0"/>
              <a:t>Busca explicar fenómenos propios de un pueblo.</a:t>
            </a:r>
          </a:p>
          <a:p>
            <a:r>
              <a:rPr lang="es-CL" dirty="0"/>
              <a:t>Sus personajes pueden ser reales y ficticios.</a:t>
            </a:r>
          </a:p>
          <a:p>
            <a:r>
              <a:rPr lang="es-CL" dirty="0"/>
              <a:t>Cumple con la estructura narrativa de los textos narrativos.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20EE4609-2330-402E-A680-C3E37939BB4F}"/>
              </a:ext>
            </a:extLst>
          </p:cNvPr>
          <p:cNvSpPr/>
          <p:nvPr/>
        </p:nvSpPr>
        <p:spPr>
          <a:xfrm>
            <a:off x="188844" y="121049"/>
            <a:ext cx="3455504" cy="139147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EL CUENTO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AEF21034-C1A0-47D3-910B-81527D0DAA76}"/>
              </a:ext>
            </a:extLst>
          </p:cNvPr>
          <p:cNvSpPr/>
          <p:nvPr/>
        </p:nvSpPr>
        <p:spPr>
          <a:xfrm>
            <a:off x="8617723" y="121049"/>
            <a:ext cx="3455504" cy="139147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LA LEYENDA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C2063A5F-6D0E-4A24-BC32-2B7C1497D1D0}"/>
              </a:ext>
            </a:extLst>
          </p:cNvPr>
          <p:cNvSpPr/>
          <p:nvPr/>
        </p:nvSpPr>
        <p:spPr>
          <a:xfrm>
            <a:off x="4380092" y="121049"/>
            <a:ext cx="3455504" cy="139147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EL MITO</a:t>
            </a:r>
          </a:p>
        </p:txBody>
      </p:sp>
    </p:spTree>
    <p:extLst>
      <p:ext uri="{BB962C8B-B14F-4D97-AF65-F5344CB8AC3E}">
        <p14:creationId xmlns:p14="http://schemas.microsoft.com/office/powerpoint/2010/main" val="179085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59527DA0-E688-4F16-991F-CAF882E11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048" y="1512527"/>
            <a:ext cx="4607488" cy="5065683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s-CL" dirty="0"/>
              <a:t>La fábula es un texto breve que se caracteriza por tener animales como personajes que tienen características humanas.</a:t>
            </a:r>
          </a:p>
          <a:p>
            <a:r>
              <a:rPr lang="es-CL" dirty="0"/>
              <a:t>Las fábulas pretenden dejar una enseñanza o moraleja.</a:t>
            </a:r>
          </a:p>
          <a:p>
            <a:r>
              <a:rPr lang="es-CL" dirty="0"/>
              <a:t>También pueden aparecer humanos u objetos como personajes.</a:t>
            </a:r>
          </a:p>
          <a:p>
            <a:r>
              <a:rPr lang="es-CL" dirty="0"/>
              <a:t>La moraleja la puede decir un personaje, aparecer escrita al final o se puede inferir.</a:t>
            </a:r>
          </a:p>
          <a:p>
            <a:endParaRPr lang="es-CL" dirty="0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DFF82E1E-800F-4F08-9A51-3AC0D45A4CEB}"/>
              </a:ext>
            </a:extLst>
          </p:cNvPr>
          <p:cNvSpPr txBox="1">
            <a:spLocks/>
          </p:cNvSpPr>
          <p:nvPr/>
        </p:nvSpPr>
        <p:spPr>
          <a:xfrm>
            <a:off x="4773536" y="1512527"/>
            <a:ext cx="4174435" cy="506568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Es un texto bastante extenso (libros), en los que se cuenta la historia de los personajes que interactúan alrededor de situaciones. Puede tener más de un conflicto.</a:t>
            </a:r>
          </a:p>
          <a:p>
            <a:r>
              <a:rPr lang="es-CL" dirty="0"/>
              <a:t>Suele dividirse en capítulos y toma tiempo leerla.</a:t>
            </a:r>
          </a:p>
          <a:p>
            <a:r>
              <a:rPr lang="es-CL" dirty="0"/>
              <a:t>Sus personajes pueden ser reales o ficticios, igual que sus acontecimientos.</a:t>
            </a:r>
          </a:p>
          <a:p>
            <a:r>
              <a:rPr lang="es-CL" dirty="0"/>
              <a:t>Su propósito es promover el gusto por la lectura.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46DE1AD3-0765-4984-9F08-4ABF446750E2}"/>
              </a:ext>
            </a:extLst>
          </p:cNvPr>
          <p:cNvSpPr txBox="1">
            <a:spLocks/>
          </p:cNvSpPr>
          <p:nvPr/>
        </p:nvSpPr>
        <p:spPr>
          <a:xfrm>
            <a:off x="8947971" y="1512527"/>
            <a:ext cx="2974717" cy="506568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dirty="0"/>
              <a:t>Es un texto de extensión </a:t>
            </a:r>
            <a:r>
              <a:rPr lang="es-CL" b="1" u="sng" dirty="0">
                <a:solidFill>
                  <a:srgbClr val="FF0000"/>
                </a:solidFill>
              </a:rPr>
              <a:t>MUY</a:t>
            </a:r>
            <a:r>
              <a:rPr lang="es-CL" dirty="0"/>
              <a:t> breve. No más de 100 palabras, idealmente.</a:t>
            </a:r>
          </a:p>
          <a:p>
            <a:pPr algn="just"/>
            <a:r>
              <a:rPr lang="es-CL" dirty="0"/>
              <a:t>Suelen ser misteriosos y no siempre tienen la estructura de inicio-desarrollo-desenlace.</a:t>
            </a:r>
          </a:p>
          <a:p>
            <a:pPr algn="just"/>
            <a:r>
              <a:rPr lang="es-CL" dirty="0"/>
              <a:t>Tiene uno o dos personajes.</a:t>
            </a:r>
          </a:p>
          <a:p>
            <a:pPr algn="just"/>
            <a:r>
              <a:rPr lang="es-CL" dirty="0"/>
              <a:t>Suelen crear misterio y dejar la información a imaginación del lector.</a:t>
            </a:r>
          </a:p>
          <a:p>
            <a:endParaRPr lang="es-CL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CA814A01-C7E0-493E-BA85-4EAF5B90B0D4}"/>
              </a:ext>
            </a:extLst>
          </p:cNvPr>
          <p:cNvSpPr/>
          <p:nvPr/>
        </p:nvSpPr>
        <p:spPr>
          <a:xfrm>
            <a:off x="639418" y="121049"/>
            <a:ext cx="3455504" cy="139147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LA FÁBULA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06A4BDC9-2DCE-4908-97ED-A1E2F1329D28}"/>
              </a:ext>
            </a:extLst>
          </p:cNvPr>
          <p:cNvSpPr/>
          <p:nvPr/>
        </p:nvSpPr>
        <p:spPr>
          <a:xfrm>
            <a:off x="8583700" y="87918"/>
            <a:ext cx="3455504" cy="139147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MICROCUENTO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9964CA16-E441-41DB-903A-D96AA4865A7D}"/>
              </a:ext>
            </a:extLst>
          </p:cNvPr>
          <p:cNvSpPr/>
          <p:nvPr/>
        </p:nvSpPr>
        <p:spPr>
          <a:xfrm>
            <a:off x="5001741" y="121049"/>
            <a:ext cx="3455504" cy="139147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NOVELA</a:t>
            </a:r>
          </a:p>
        </p:txBody>
      </p:sp>
    </p:spTree>
    <p:extLst>
      <p:ext uri="{BB962C8B-B14F-4D97-AF65-F5344CB8AC3E}">
        <p14:creationId xmlns:p14="http://schemas.microsoft.com/office/powerpoint/2010/main" val="429065688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491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Albertus Extra Bold</vt:lpstr>
      <vt:lpstr>Algerian</vt:lpstr>
      <vt:lpstr>Arial</vt:lpstr>
      <vt:lpstr>Bodoni</vt:lpstr>
      <vt:lpstr>Calibri</vt:lpstr>
      <vt:lpstr>Calibri Light</vt:lpstr>
      <vt:lpstr>1_Tema de Office</vt:lpstr>
      <vt:lpstr>MATERIAL DE APOYO Unidad 1 guía n°6 Lenguaje y Comunicación 6to básico   </vt:lpstr>
      <vt:lpstr>Recuerda que en tu cuaderno siempre debes anotar la fecha, objetivo y habilidad.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Carrie Palominos Cornejo</dc:creator>
  <cp:lastModifiedBy>Maria Cristina M</cp:lastModifiedBy>
  <cp:revision>5</cp:revision>
  <dcterms:created xsi:type="dcterms:W3CDTF">2020-05-06T01:09:15Z</dcterms:created>
  <dcterms:modified xsi:type="dcterms:W3CDTF">2020-05-06T15:16:48Z</dcterms:modified>
</cp:coreProperties>
</file>