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2fpPnU2T_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Material de apoyo Guía 3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Lenguaje y Comunicación 6tos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8053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3640" y="399243"/>
            <a:ext cx="10609616" cy="1236373"/>
          </a:xfrm>
        </p:spPr>
        <p:txBody>
          <a:bodyPr>
            <a:normAutofit fontScale="90000"/>
          </a:bodyPr>
          <a:lstStyle/>
          <a:p>
            <a:r>
              <a:rPr lang="es-ES" noProof="1"/>
              <a:t>Recuerda que en tu cuaderno </a:t>
            </a:r>
            <a:r>
              <a:rPr lang="es-ES" u="sng" noProof="1"/>
              <a:t>siempre </a:t>
            </a:r>
            <a:r>
              <a:rPr lang="es-ES" noProof="1"/>
              <a:t>debes anotar la </a:t>
            </a:r>
            <a:r>
              <a:rPr lang="es-ES" b="1" noProof="1">
                <a:solidFill>
                  <a:srgbClr val="FF0000"/>
                </a:solidFill>
              </a:rPr>
              <a:t>fecha, objetivo y habilidad.</a:t>
            </a:r>
          </a:p>
        </p:txBody>
      </p:sp>
      <p:graphicFrame>
        <p:nvGraphicFramePr>
          <p:cNvPr id="5" name="Content Placeholder 4" descr="Sample table with 2 columns, 11 rows" title="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40732"/>
              </p:ext>
            </p:extLst>
          </p:nvPr>
        </p:nvGraphicFramePr>
        <p:xfrm>
          <a:off x="633640" y="2240924"/>
          <a:ext cx="5874689" cy="3244433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182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429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OBJETIVO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aspectos relevantes de narraciones leídas para profundizar su comprensión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95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HABILIDAD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Analizar, leer, comprender.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95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ACTITUD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Compromiso con tu estudio, esfuerzo,</a:t>
                      </a:r>
                      <a:r>
                        <a:rPr lang="es-ES" sz="1600" kern="1200" baseline="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responsabilidad.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55613" y="5692462"/>
            <a:ext cx="9399002" cy="1012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i="1" noProof="1"/>
              <a:t>Tú decides si escribes </a:t>
            </a:r>
            <a:r>
              <a:rPr lang="es-ES" sz="3600" b="1" i="1" noProof="1">
                <a:solidFill>
                  <a:srgbClr val="FFFF00"/>
                </a:solidFill>
              </a:rPr>
              <a:t>la actitud </a:t>
            </a:r>
            <a:r>
              <a:rPr lang="es-ES" i="1" noProof="1"/>
              <a:t>porque lo importante de ella es que la cumplas y la demuestres en tu conducta.</a:t>
            </a:r>
          </a:p>
        </p:txBody>
      </p:sp>
      <p:pic>
        <p:nvPicPr>
          <p:cNvPr id="1026" name="Picture 2" descr="Resultado de imagen de gif escandaloso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67" y="2240924"/>
            <a:ext cx="4527341" cy="324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1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RIKKI TIKKI TAVI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r>
              <a:rPr lang="es-ES" dirty="0"/>
              <a:t>Estamos trabajando con el texto Narrativo </a:t>
            </a:r>
            <a:r>
              <a:rPr lang="es-ES" dirty="0" err="1"/>
              <a:t>Rikki</a:t>
            </a:r>
            <a:r>
              <a:rPr lang="es-ES" dirty="0"/>
              <a:t> </a:t>
            </a:r>
            <a:r>
              <a:rPr lang="es-ES" dirty="0" err="1"/>
              <a:t>Tikki</a:t>
            </a:r>
            <a:r>
              <a:rPr lang="es-ES" dirty="0"/>
              <a:t> </a:t>
            </a:r>
            <a:r>
              <a:rPr lang="es-ES" dirty="0" err="1"/>
              <a:t>Tavi</a:t>
            </a:r>
            <a:r>
              <a:rPr lang="es-ES" dirty="0"/>
              <a:t>.</a:t>
            </a:r>
          </a:p>
          <a:p>
            <a:r>
              <a:rPr lang="es-ES" dirty="0"/>
              <a:t>Te invito a que recordemos un poco la historia mirando este video (copia el link en </a:t>
            </a:r>
            <a:r>
              <a:rPr lang="es-ES" dirty="0" err="1"/>
              <a:t>youtube</a:t>
            </a:r>
            <a:r>
              <a:rPr lang="es-ES" dirty="0"/>
              <a:t>)</a:t>
            </a:r>
          </a:p>
          <a:p>
            <a:r>
              <a:rPr lang="es-CL" dirty="0">
                <a:hlinkClick r:id="rId2"/>
              </a:rPr>
              <a:t>https://www.youtube.com/watch?v=g2fpPnU2T_4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4318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5301" y="128789"/>
            <a:ext cx="10571998" cy="647516"/>
          </a:xfrm>
        </p:spPr>
        <p:txBody>
          <a:bodyPr/>
          <a:lstStyle/>
          <a:p>
            <a:r>
              <a:rPr lang="es-ES" dirty="0"/>
              <a:t>EXPLICACIÓN ACTIVIDAD 3 DE LA GUÍA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56" y="1462356"/>
            <a:ext cx="3790950" cy="4886325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 rot="1768166">
            <a:off x="1439546" y="1721025"/>
            <a:ext cx="708338" cy="1528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/>
          <p:cNvSpPr/>
          <p:nvPr/>
        </p:nvSpPr>
        <p:spPr>
          <a:xfrm>
            <a:off x="1893194" y="776305"/>
            <a:ext cx="2550017" cy="1181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A los costados se encuentran las preguntas</a:t>
            </a:r>
            <a:endParaRPr lang="es-CL" b="1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690" y="1167014"/>
            <a:ext cx="3265577" cy="1581150"/>
          </a:xfrm>
          <a:prstGeom prst="rect">
            <a:avLst/>
          </a:prstGeom>
        </p:spPr>
      </p:pic>
      <p:sp>
        <p:nvSpPr>
          <p:cNvPr id="9" name="Flecha abajo 8"/>
          <p:cNvSpPr/>
          <p:nvPr/>
        </p:nvSpPr>
        <p:spPr>
          <a:xfrm rot="5400000">
            <a:off x="8189259" y="1083036"/>
            <a:ext cx="403166" cy="1528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/>
          <p:cNvSpPr/>
          <p:nvPr/>
        </p:nvSpPr>
        <p:spPr>
          <a:xfrm>
            <a:off x="8918521" y="773893"/>
            <a:ext cx="3273479" cy="25509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En la guía dice que debo responder la 8, 13, 14, 15 y 16. También dice que están anotadas en diferentes páginas de la lectura.</a:t>
            </a:r>
            <a:endParaRPr lang="es-CL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460043"/>
              </p:ext>
            </p:extLst>
          </p:nvPr>
        </p:nvGraphicFramePr>
        <p:xfrm>
          <a:off x="4765183" y="3764828"/>
          <a:ext cx="6800045" cy="2541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1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300" dirty="0"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66" marR="570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</a:rPr>
                        <a:t> </a:t>
                      </a:r>
                      <a:r>
                        <a:rPr lang="es-CL" sz="1800" dirty="0" err="1">
                          <a:effectLst/>
                        </a:rPr>
                        <a:t>Rikki</a:t>
                      </a:r>
                      <a:r>
                        <a:rPr lang="es-CL" sz="1800" dirty="0">
                          <a:effectLst/>
                        </a:rPr>
                        <a:t> </a:t>
                      </a:r>
                      <a:r>
                        <a:rPr lang="es-CL" sz="1800" dirty="0" err="1">
                          <a:effectLst/>
                        </a:rPr>
                        <a:t>Tikki</a:t>
                      </a:r>
                      <a:r>
                        <a:rPr lang="es-CL" sz="1800" dirty="0">
                          <a:effectLst/>
                        </a:rPr>
                        <a:t> se siente enfurecido porque…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66" marR="5706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300">
                          <a:effectLst/>
                        </a:rPr>
                        <a:t>13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66" marR="570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66" marR="5706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300">
                          <a:effectLst/>
                        </a:rPr>
                        <a:t>14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66" marR="570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66" marR="5706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300">
                          <a:effectLst/>
                        </a:rPr>
                        <a:t>15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66" marR="570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66" marR="5706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300">
                          <a:effectLst/>
                        </a:rPr>
                        <a:t>16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66" marR="570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66" marR="5706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Elipse 11"/>
          <p:cNvSpPr/>
          <p:nvPr/>
        </p:nvSpPr>
        <p:spPr>
          <a:xfrm>
            <a:off x="6513581" y="4460463"/>
            <a:ext cx="4550827" cy="15776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Finalmente dice que anote mi respuesta en la tabla que está en la guía y en el número que corresponda. 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3" name="Flecha abajo 12"/>
          <p:cNvSpPr/>
          <p:nvPr/>
        </p:nvSpPr>
        <p:spPr>
          <a:xfrm rot="7545929">
            <a:off x="5754196" y="3790509"/>
            <a:ext cx="403166" cy="13473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8412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34</TotalTime>
  <Words>202</Words>
  <Application>Microsoft Office PowerPoint</Application>
  <PresentationFormat>Panorámica</PresentationFormat>
  <Paragraphs>28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Wingdings 2</vt:lpstr>
      <vt:lpstr>Citable</vt:lpstr>
      <vt:lpstr>Material de apoyo Guía 3</vt:lpstr>
      <vt:lpstr>Recuerda que en tu cuaderno siempre debes anotar la fecha, objetivo y habilidad.</vt:lpstr>
      <vt:lpstr>RIKKI TIKKI TAVI</vt:lpstr>
      <vt:lpstr>EXPLICACIÓN ACTIVIDAD 3 DE LA GUÍA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apoyo Guía 3</dc:title>
  <dc:creator>Mayo</dc:creator>
  <cp:lastModifiedBy>Maria Cristina M</cp:lastModifiedBy>
  <cp:revision>5</cp:revision>
  <dcterms:created xsi:type="dcterms:W3CDTF">2020-03-20T04:05:39Z</dcterms:created>
  <dcterms:modified xsi:type="dcterms:W3CDTF">2020-03-26T01:31:01Z</dcterms:modified>
</cp:coreProperties>
</file>